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ukrjuntur.org.ua/dystantsiine-navchannia.html" TargetMode="External"/><Relationship Id="rId2" Type="http://schemas.openxmlformats.org/officeDocument/2006/relationships/hyperlink" Target="http://man.gov.ua/ua/activities/online_navchannya" TargetMode="External"/><Relationship Id="rId1" Type="http://schemas.openxmlformats.org/officeDocument/2006/relationships/hyperlink" Target="https://nenc.gov.ua/?page_id=26349" TargetMode="External"/><Relationship Id="rId4" Type="http://schemas.openxmlformats.org/officeDocument/2006/relationships/hyperlink" Target="https://www.youtube.com/channel/UChNQCnpxslM8TPKc0PwrOPw" TargetMode="Externa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s://osvita.diia.gov.ua/courses/serial-iz-tsyfrovoi-hramotnosti-dlia-vchyteliv" TargetMode="External"/><Relationship Id="rId7" Type="http://schemas.openxmlformats.org/officeDocument/2006/relationships/image" Target="../media/image26.jpeg"/><Relationship Id="rId2" Type="http://schemas.openxmlformats.org/officeDocument/2006/relationships/hyperlink" Target="https://osvita.diia.gov.ua/courses/bazovij-serial-iz-cifrovoi-gramotnosti-3-sezon" TargetMode="External"/><Relationship Id="rId1" Type="http://schemas.openxmlformats.org/officeDocument/2006/relationships/hyperlink" Target="https://osvita.diia.gov.ua/courses/bazovij-serial-1-sezon" TargetMode="External"/><Relationship Id="rId6" Type="http://schemas.openxmlformats.org/officeDocument/2006/relationships/image" Target="../media/image25.jpeg"/><Relationship Id="rId5" Type="http://schemas.openxmlformats.org/officeDocument/2006/relationships/hyperlink" Target="https://osvita.diia.gov.ua/courses/bazovij-serial-iz-cifrovoi-gramotnosti-2-sezon" TargetMode="External"/><Relationship Id="rId4" Type="http://schemas.openxmlformats.org/officeDocument/2006/relationships/hyperlink" Target="https://osvita.diia.gov.ua/courses/online-services-for-teachers" TargetMode="External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storage/app/media/news/%D0%9D%D0%BE%D0%B2%D0%B8%D0%BD%D0%B8/2020/01/21/kvalifikatsii.pdf" TargetMode="External"/><Relationship Id="rId1" Type="http://schemas.openxmlformats.org/officeDocument/2006/relationships/hyperlink" Target="https://zakon.rada.gov.ua/laws/show/800-2019-%D0%BF" TargetMode="Externa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image" Target="../media/image30.jpeg"/><Relationship Id="rId4" Type="http://schemas.openxmlformats.org/officeDocument/2006/relationships/image" Target="../media/image3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hNQCnpxslM8TPKc0PwrOPw" TargetMode="External"/><Relationship Id="rId2" Type="http://schemas.openxmlformats.org/officeDocument/2006/relationships/hyperlink" Target="https://nenc.gov.ua/?page_id=26349" TargetMode="External"/><Relationship Id="rId1" Type="http://schemas.openxmlformats.org/officeDocument/2006/relationships/hyperlink" Target="http://man.gov.ua/ua/activities/online_navchannya" TargetMode="External"/><Relationship Id="rId4" Type="http://schemas.openxmlformats.org/officeDocument/2006/relationships/hyperlink" Target="http://ukrjuntur.org.ua/dystantsiine-navchannia.html" TargetMode="External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s://osvita.diia.gov.ua/courses/bazovij-serial-iz-cifrovoi-gramotnosti-3-sezon" TargetMode="External"/><Relationship Id="rId7" Type="http://schemas.openxmlformats.org/officeDocument/2006/relationships/hyperlink" Target="https://osvita.diia.gov.ua/courses/online-services-for-teachers" TargetMode="External"/><Relationship Id="rId2" Type="http://schemas.openxmlformats.org/officeDocument/2006/relationships/hyperlink" Target="https://osvita.diia.gov.ua/courses/bazovij-serial-iz-cifrovoi-gramotnosti-2-sezon" TargetMode="External"/><Relationship Id="rId1" Type="http://schemas.openxmlformats.org/officeDocument/2006/relationships/hyperlink" Target="https://osvita.diia.gov.ua/courses/bazovij-serial-1-sezon" TargetMode="External"/><Relationship Id="rId6" Type="http://schemas.openxmlformats.org/officeDocument/2006/relationships/image" Target="../media/image26.jpeg"/><Relationship Id="rId5" Type="http://schemas.openxmlformats.org/officeDocument/2006/relationships/hyperlink" Target="https://osvita.diia.gov.ua/courses/serial-iz-tsyfrovoi-hramotnosti-dlia-vchyteliv" TargetMode="External"/><Relationship Id="rId4" Type="http://schemas.openxmlformats.org/officeDocument/2006/relationships/image" Target="../media/image25.jpe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storage/app/media/news/%D0%9D%D0%BE%D0%B2%D0%B8%D0%BD%D0%B8/2020/01/21/kvalifikatsii.pdf" TargetMode="External"/><Relationship Id="rId1" Type="http://schemas.openxmlformats.org/officeDocument/2006/relationships/hyperlink" Target="https://zakon.rada.gov.ua/laws/show/800-2019-%D0%BF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image" Target="../media/image30.jpeg"/><Relationship Id="rId4" Type="http://schemas.openxmlformats.org/officeDocument/2006/relationships/image" Target="../media/image3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A1CEF-64B9-47B6-9A30-EBE40A26F5A3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A04AD94-06BD-43DA-A8BF-8A6061A1760F}">
      <dgm:prSet phldrT="[Текст]"/>
      <dgm:spPr/>
      <dgm:t>
        <a:bodyPr/>
        <a:lstStyle/>
        <a:p>
          <a:r>
            <a:rPr lang="uk-UA" dirty="0" smtClean="0"/>
            <a:t>Актуальність</a:t>
          </a:r>
          <a:endParaRPr lang="ru-RU" dirty="0"/>
        </a:p>
      </dgm:t>
    </dgm:pt>
    <dgm:pt modelId="{F8BF6818-3224-4455-94B1-F3930CE41818}" type="parTrans" cxnId="{9FA96D07-94D8-49EB-9EAD-3862C41431FA}">
      <dgm:prSet/>
      <dgm:spPr/>
      <dgm:t>
        <a:bodyPr/>
        <a:lstStyle/>
        <a:p>
          <a:endParaRPr lang="ru-RU"/>
        </a:p>
      </dgm:t>
    </dgm:pt>
    <dgm:pt modelId="{2E39B9E4-93BD-4F6C-9237-CD330E7DBB76}" type="sibTrans" cxnId="{9FA96D07-94D8-49EB-9EAD-3862C41431FA}">
      <dgm:prSet/>
      <dgm:spPr/>
      <dgm:t>
        <a:bodyPr/>
        <a:lstStyle/>
        <a:p>
          <a:endParaRPr lang="ru-RU"/>
        </a:p>
      </dgm:t>
    </dgm:pt>
    <dgm:pt modelId="{FF4DA05A-C929-4FDB-B0D2-24B1ECD75165}">
      <dgm:prSet phldrT="[Текст]"/>
      <dgm:spPr/>
      <dgm:t>
        <a:bodyPr/>
        <a:lstStyle/>
        <a:p>
          <a:r>
            <a:rPr lang="uk-UA" dirty="0" smtClean="0"/>
            <a:t>Гнучкість</a:t>
          </a:r>
          <a:endParaRPr lang="ru-RU" dirty="0"/>
        </a:p>
      </dgm:t>
    </dgm:pt>
    <dgm:pt modelId="{0810EAE9-2F03-4B5F-8FD3-5B95C733CCB5}" type="parTrans" cxnId="{E47A1821-1982-4FDA-879B-943E72A37E96}">
      <dgm:prSet/>
      <dgm:spPr/>
      <dgm:t>
        <a:bodyPr/>
        <a:lstStyle/>
        <a:p>
          <a:endParaRPr lang="ru-RU"/>
        </a:p>
      </dgm:t>
    </dgm:pt>
    <dgm:pt modelId="{747F78B1-089A-4166-A831-A8A1D2FA50CF}" type="sibTrans" cxnId="{E47A1821-1982-4FDA-879B-943E72A37E96}">
      <dgm:prSet/>
      <dgm:spPr/>
      <dgm:t>
        <a:bodyPr/>
        <a:lstStyle/>
        <a:p>
          <a:endParaRPr lang="ru-RU"/>
        </a:p>
      </dgm:t>
    </dgm:pt>
    <dgm:pt modelId="{E33E695C-167B-436F-A813-4B860D5E158D}">
      <dgm:prSet phldrT="[Текст]"/>
      <dgm:spPr/>
      <dgm:t>
        <a:bodyPr/>
        <a:lstStyle/>
        <a:p>
          <a:r>
            <a:rPr lang="uk-UA" dirty="0" smtClean="0"/>
            <a:t>Інтерактивність</a:t>
          </a:r>
          <a:endParaRPr lang="ru-RU" dirty="0"/>
        </a:p>
      </dgm:t>
    </dgm:pt>
    <dgm:pt modelId="{0E604423-20F0-4367-B60E-08314303A0D4}" type="parTrans" cxnId="{ED71D589-3F0A-44FF-83A1-31E167D3814D}">
      <dgm:prSet/>
      <dgm:spPr/>
      <dgm:t>
        <a:bodyPr/>
        <a:lstStyle/>
        <a:p>
          <a:endParaRPr lang="ru-RU"/>
        </a:p>
      </dgm:t>
    </dgm:pt>
    <dgm:pt modelId="{96DADB68-5A4F-4346-9868-6C34C03D698A}" type="sibTrans" cxnId="{ED71D589-3F0A-44FF-83A1-31E167D3814D}">
      <dgm:prSet/>
      <dgm:spPr/>
      <dgm:t>
        <a:bodyPr/>
        <a:lstStyle/>
        <a:p>
          <a:endParaRPr lang="ru-RU"/>
        </a:p>
      </dgm:t>
    </dgm:pt>
    <dgm:pt modelId="{F3DAAF75-3D0F-4762-B36E-9270B761B365}">
      <dgm:prSet phldrT="[Текст]"/>
      <dgm:spPr/>
      <dgm:t>
        <a:bodyPr/>
        <a:lstStyle/>
        <a:p>
          <a:r>
            <a:rPr lang="uk-UA" dirty="0" smtClean="0"/>
            <a:t>Відсутність психологічних бар</a:t>
          </a:r>
          <a:r>
            <a:rPr lang="en-US" dirty="0" smtClean="0"/>
            <a:t>’</a:t>
          </a:r>
          <a:r>
            <a:rPr lang="uk-UA" dirty="0" smtClean="0"/>
            <a:t>єрів</a:t>
          </a:r>
          <a:endParaRPr lang="ru-RU" dirty="0"/>
        </a:p>
      </dgm:t>
    </dgm:pt>
    <dgm:pt modelId="{DC534AB2-E420-4A81-A905-025A35E5287E}" type="parTrans" cxnId="{0FD30D42-E533-4279-8365-ADD2207994A5}">
      <dgm:prSet/>
      <dgm:spPr/>
      <dgm:t>
        <a:bodyPr/>
        <a:lstStyle/>
        <a:p>
          <a:endParaRPr lang="ru-RU"/>
        </a:p>
      </dgm:t>
    </dgm:pt>
    <dgm:pt modelId="{20638EEA-B2D9-45A4-A028-E6C1D0EEA2D3}" type="sibTrans" cxnId="{0FD30D42-E533-4279-8365-ADD2207994A5}">
      <dgm:prSet/>
      <dgm:spPr/>
      <dgm:t>
        <a:bodyPr/>
        <a:lstStyle/>
        <a:p>
          <a:endParaRPr lang="ru-RU"/>
        </a:p>
      </dgm:t>
    </dgm:pt>
    <dgm:pt modelId="{57BC64BA-D764-40C5-ADB9-22D0B5C3A0E8}">
      <dgm:prSet phldrT="[Текст]"/>
      <dgm:spPr/>
      <dgm:t>
        <a:bodyPr/>
        <a:lstStyle/>
        <a:p>
          <a:r>
            <a:rPr lang="uk-UA" dirty="0" smtClean="0"/>
            <a:t>Можливість одночасного використання великого обсягу навчального матеріалу будь-якою кількістю вихованців</a:t>
          </a:r>
          <a:endParaRPr lang="ru-RU" dirty="0"/>
        </a:p>
      </dgm:t>
    </dgm:pt>
    <dgm:pt modelId="{9582B8FF-E6CB-424F-AB97-03AAB35D5EAE}" type="parTrans" cxnId="{2207C5A3-26F3-4B8D-ACE3-C8F44D5C029D}">
      <dgm:prSet/>
      <dgm:spPr/>
      <dgm:t>
        <a:bodyPr/>
        <a:lstStyle/>
        <a:p>
          <a:endParaRPr lang="ru-RU"/>
        </a:p>
      </dgm:t>
    </dgm:pt>
    <dgm:pt modelId="{DEFB1D77-D2DA-44E6-8B8D-8D882238220A}" type="sibTrans" cxnId="{2207C5A3-26F3-4B8D-ACE3-C8F44D5C029D}">
      <dgm:prSet/>
      <dgm:spPr/>
      <dgm:t>
        <a:bodyPr/>
        <a:lstStyle/>
        <a:p>
          <a:endParaRPr lang="ru-RU"/>
        </a:p>
      </dgm:t>
    </dgm:pt>
    <dgm:pt modelId="{E7DEF1DD-0425-490B-BD9C-3A2A0FEC0438}">
      <dgm:prSet phldrT="[Текст]"/>
      <dgm:spPr/>
      <dgm:t>
        <a:bodyPr/>
        <a:lstStyle/>
        <a:p>
          <a:r>
            <a:rPr lang="uk-UA" dirty="0" smtClean="0"/>
            <a:t>Створення єдиного освітнього середовища </a:t>
          </a:r>
          <a:endParaRPr lang="ru-RU" dirty="0"/>
        </a:p>
      </dgm:t>
    </dgm:pt>
    <dgm:pt modelId="{4E879B2A-8776-434E-8C0A-E429EADBF29F}" type="parTrans" cxnId="{C14D8117-125B-4450-A37D-920129A011A3}">
      <dgm:prSet/>
      <dgm:spPr/>
      <dgm:t>
        <a:bodyPr/>
        <a:lstStyle/>
        <a:p>
          <a:endParaRPr lang="ru-RU"/>
        </a:p>
      </dgm:t>
    </dgm:pt>
    <dgm:pt modelId="{E8B84B19-B163-4DA7-8816-E2CC6C36D089}" type="sibTrans" cxnId="{C14D8117-125B-4450-A37D-920129A011A3}">
      <dgm:prSet/>
      <dgm:spPr/>
      <dgm:t>
        <a:bodyPr/>
        <a:lstStyle/>
        <a:p>
          <a:endParaRPr lang="ru-RU"/>
        </a:p>
      </dgm:t>
    </dgm:pt>
    <dgm:pt modelId="{E4A8B216-08BF-4460-9B27-97657E17E7E5}" type="pres">
      <dgm:prSet presAssocID="{EC4A1CEF-64B9-47B6-9A30-EBE40A26F5A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26996F-E56A-4BEA-8BFE-FB3336827B2E}" type="pres">
      <dgm:prSet presAssocID="{EA04AD94-06BD-43DA-A8BF-8A6061A1760F}" presName="parentLin" presStyleCnt="0"/>
      <dgm:spPr/>
    </dgm:pt>
    <dgm:pt modelId="{11CEF3D0-E506-47FE-965D-7546D18BE286}" type="pres">
      <dgm:prSet presAssocID="{EA04AD94-06BD-43DA-A8BF-8A6061A1760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D7E5B08-F59A-4395-B7B4-D8726F70B1A7}" type="pres">
      <dgm:prSet presAssocID="{EA04AD94-06BD-43DA-A8BF-8A6061A1760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28552-0C40-4AB0-8C0B-81FAE590F7BC}" type="pres">
      <dgm:prSet presAssocID="{EA04AD94-06BD-43DA-A8BF-8A6061A1760F}" presName="negativeSpace" presStyleCnt="0"/>
      <dgm:spPr/>
    </dgm:pt>
    <dgm:pt modelId="{E7962ADB-C30C-468B-A4E8-F61BBA70CBB6}" type="pres">
      <dgm:prSet presAssocID="{EA04AD94-06BD-43DA-A8BF-8A6061A1760F}" presName="childText" presStyleLbl="conFgAcc1" presStyleIdx="0" presStyleCnt="6">
        <dgm:presLayoutVars>
          <dgm:bulletEnabled val="1"/>
        </dgm:presLayoutVars>
      </dgm:prSet>
      <dgm:spPr/>
    </dgm:pt>
    <dgm:pt modelId="{CED2ABDA-D7AB-40BB-9811-ADF5B4D74E2D}" type="pres">
      <dgm:prSet presAssocID="{2E39B9E4-93BD-4F6C-9237-CD330E7DBB76}" presName="spaceBetweenRectangles" presStyleCnt="0"/>
      <dgm:spPr/>
    </dgm:pt>
    <dgm:pt modelId="{FF9AC296-639E-46FB-AFE3-C933C8167889}" type="pres">
      <dgm:prSet presAssocID="{FF4DA05A-C929-4FDB-B0D2-24B1ECD75165}" presName="parentLin" presStyleCnt="0"/>
      <dgm:spPr/>
    </dgm:pt>
    <dgm:pt modelId="{9B04ACB4-A5F7-4A77-9683-30F9A0C5689D}" type="pres">
      <dgm:prSet presAssocID="{FF4DA05A-C929-4FDB-B0D2-24B1ECD75165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D440BFD-0C7F-49E3-B280-DE2CE95E256C}" type="pres">
      <dgm:prSet presAssocID="{FF4DA05A-C929-4FDB-B0D2-24B1ECD7516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E19BA-CC1B-4FC3-8AC8-2C136E4AFBF4}" type="pres">
      <dgm:prSet presAssocID="{FF4DA05A-C929-4FDB-B0D2-24B1ECD75165}" presName="negativeSpace" presStyleCnt="0"/>
      <dgm:spPr/>
    </dgm:pt>
    <dgm:pt modelId="{D5D613E9-58F6-4055-B771-D959F86A19E4}" type="pres">
      <dgm:prSet presAssocID="{FF4DA05A-C929-4FDB-B0D2-24B1ECD75165}" presName="childText" presStyleLbl="conFgAcc1" presStyleIdx="1" presStyleCnt="6">
        <dgm:presLayoutVars>
          <dgm:bulletEnabled val="1"/>
        </dgm:presLayoutVars>
      </dgm:prSet>
      <dgm:spPr/>
    </dgm:pt>
    <dgm:pt modelId="{D7D10B69-35D7-4BD7-A21C-D52DF664B032}" type="pres">
      <dgm:prSet presAssocID="{747F78B1-089A-4166-A831-A8A1D2FA50CF}" presName="spaceBetweenRectangles" presStyleCnt="0"/>
      <dgm:spPr/>
    </dgm:pt>
    <dgm:pt modelId="{A0C9A92F-2130-43E9-AFF8-DA6CC3473B98}" type="pres">
      <dgm:prSet presAssocID="{E33E695C-167B-436F-A813-4B860D5E158D}" presName="parentLin" presStyleCnt="0"/>
      <dgm:spPr/>
    </dgm:pt>
    <dgm:pt modelId="{380E5268-BEF2-4093-B582-DF72049BC471}" type="pres">
      <dgm:prSet presAssocID="{E33E695C-167B-436F-A813-4B860D5E158D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12BBAE72-F053-47BE-8BCD-FA47A7D216CF}" type="pres">
      <dgm:prSet presAssocID="{E33E695C-167B-436F-A813-4B860D5E158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03523-A815-482B-894D-AB872F85FACB}" type="pres">
      <dgm:prSet presAssocID="{E33E695C-167B-436F-A813-4B860D5E158D}" presName="negativeSpace" presStyleCnt="0"/>
      <dgm:spPr/>
    </dgm:pt>
    <dgm:pt modelId="{1E762076-D13F-4D71-A878-39A3B44AD8A3}" type="pres">
      <dgm:prSet presAssocID="{E33E695C-167B-436F-A813-4B860D5E158D}" presName="childText" presStyleLbl="conFgAcc1" presStyleIdx="2" presStyleCnt="6">
        <dgm:presLayoutVars>
          <dgm:bulletEnabled val="1"/>
        </dgm:presLayoutVars>
      </dgm:prSet>
      <dgm:spPr/>
    </dgm:pt>
    <dgm:pt modelId="{8863A58F-2221-40E0-9D23-203C36407977}" type="pres">
      <dgm:prSet presAssocID="{96DADB68-5A4F-4346-9868-6C34C03D698A}" presName="spaceBetweenRectangles" presStyleCnt="0"/>
      <dgm:spPr/>
    </dgm:pt>
    <dgm:pt modelId="{5DC94C92-FAF1-4891-ABEE-0F515B045CC0}" type="pres">
      <dgm:prSet presAssocID="{F3DAAF75-3D0F-4762-B36E-9270B761B365}" presName="parentLin" presStyleCnt="0"/>
      <dgm:spPr/>
    </dgm:pt>
    <dgm:pt modelId="{EDA840AA-AAC9-465F-A243-C819740BD74C}" type="pres">
      <dgm:prSet presAssocID="{F3DAAF75-3D0F-4762-B36E-9270B761B365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59D04B1D-86C0-42B2-9F07-C2A1BD9724FB}" type="pres">
      <dgm:prSet presAssocID="{F3DAAF75-3D0F-4762-B36E-9270B761B36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2F4CF-86E7-4795-B76E-7AD53B2295DF}" type="pres">
      <dgm:prSet presAssocID="{F3DAAF75-3D0F-4762-B36E-9270B761B365}" presName="negativeSpace" presStyleCnt="0"/>
      <dgm:spPr/>
    </dgm:pt>
    <dgm:pt modelId="{62D56A31-D119-455D-824D-5F59605CC4AA}" type="pres">
      <dgm:prSet presAssocID="{F3DAAF75-3D0F-4762-B36E-9270B761B365}" presName="childText" presStyleLbl="conFgAcc1" presStyleIdx="3" presStyleCnt="6">
        <dgm:presLayoutVars>
          <dgm:bulletEnabled val="1"/>
        </dgm:presLayoutVars>
      </dgm:prSet>
      <dgm:spPr/>
    </dgm:pt>
    <dgm:pt modelId="{38E669BF-3202-4BF2-BAD4-D90199EA92C1}" type="pres">
      <dgm:prSet presAssocID="{20638EEA-B2D9-45A4-A028-E6C1D0EEA2D3}" presName="spaceBetweenRectangles" presStyleCnt="0"/>
      <dgm:spPr/>
    </dgm:pt>
    <dgm:pt modelId="{1B6D6E1F-BA6C-4A0C-B260-624AC6B142BC}" type="pres">
      <dgm:prSet presAssocID="{57BC64BA-D764-40C5-ADB9-22D0B5C3A0E8}" presName="parentLin" presStyleCnt="0"/>
      <dgm:spPr/>
    </dgm:pt>
    <dgm:pt modelId="{E4A95F4C-DB98-4ED8-98C6-2A58754FFF85}" type="pres">
      <dgm:prSet presAssocID="{57BC64BA-D764-40C5-ADB9-22D0B5C3A0E8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0567FB65-4ADA-4590-8553-6BDAFDA9612E}" type="pres">
      <dgm:prSet presAssocID="{57BC64BA-D764-40C5-ADB9-22D0B5C3A0E8}" presName="parentText" presStyleLbl="node1" presStyleIdx="4" presStyleCnt="6" custLinFactNeighborX="2262" custLinFactNeighborY="-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045FD-0AB9-4B8F-B242-8C3325D8D5CB}" type="pres">
      <dgm:prSet presAssocID="{57BC64BA-D764-40C5-ADB9-22D0B5C3A0E8}" presName="negativeSpace" presStyleCnt="0"/>
      <dgm:spPr/>
    </dgm:pt>
    <dgm:pt modelId="{E55657E8-8BBC-4D88-BD17-310C1DB985F8}" type="pres">
      <dgm:prSet presAssocID="{57BC64BA-D764-40C5-ADB9-22D0B5C3A0E8}" presName="childText" presStyleLbl="conFgAcc1" presStyleIdx="4" presStyleCnt="6">
        <dgm:presLayoutVars>
          <dgm:bulletEnabled val="1"/>
        </dgm:presLayoutVars>
      </dgm:prSet>
      <dgm:spPr/>
    </dgm:pt>
    <dgm:pt modelId="{8606195F-2A0B-4C40-B506-D0184E627B96}" type="pres">
      <dgm:prSet presAssocID="{DEFB1D77-D2DA-44E6-8B8D-8D882238220A}" presName="spaceBetweenRectangles" presStyleCnt="0"/>
      <dgm:spPr/>
    </dgm:pt>
    <dgm:pt modelId="{285B6C1D-EDA5-4A5D-85D4-249B0951E565}" type="pres">
      <dgm:prSet presAssocID="{E7DEF1DD-0425-490B-BD9C-3A2A0FEC0438}" presName="parentLin" presStyleCnt="0"/>
      <dgm:spPr/>
    </dgm:pt>
    <dgm:pt modelId="{2FC7CBA7-A721-4C14-A515-1BA7ACB8B5BA}" type="pres">
      <dgm:prSet presAssocID="{E7DEF1DD-0425-490B-BD9C-3A2A0FEC0438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47B6F58-80D0-4103-A91F-E618397C4EB7}" type="pres">
      <dgm:prSet presAssocID="{E7DEF1DD-0425-490B-BD9C-3A2A0FEC043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46B13-70F9-451A-A279-D194AF4AA2E7}" type="pres">
      <dgm:prSet presAssocID="{E7DEF1DD-0425-490B-BD9C-3A2A0FEC0438}" presName="negativeSpace" presStyleCnt="0"/>
      <dgm:spPr/>
    </dgm:pt>
    <dgm:pt modelId="{A7FEF89B-D56E-4DF3-A615-97200EC3A2A2}" type="pres">
      <dgm:prSet presAssocID="{E7DEF1DD-0425-490B-BD9C-3A2A0FEC043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47A1821-1982-4FDA-879B-943E72A37E96}" srcId="{EC4A1CEF-64B9-47B6-9A30-EBE40A26F5A3}" destId="{FF4DA05A-C929-4FDB-B0D2-24B1ECD75165}" srcOrd="1" destOrd="0" parTransId="{0810EAE9-2F03-4B5F-8FD3-5B95C733CCB5}" sibTransId="{747F78B1-089A-4166-A831-A8A1D2FA50CF}"/>
    <dgm:cxn modelId="{C1634417-244C-43B6-80F8-B0E5A423E320}" type="presOf" srcId="{FF4DA05A-C929-4FDB-B0D2-24B1ECD75165}" destId="{9B04ACB4-A5F7-4A77-9683-30F9A0C5689D}" srcOrd="0" destOrd="0" presId="urn:microsoft.com/office/officeart/2005/8/layout/list1"/>
    <dgm:cxn modelId="{9FA96D07-94D8-49EB-9EAD-3862C41431FA}" srcId="{EC4A1CEF-64B9-47B6-9A30-EBE40A26F5A3}" destId="{EA04AD94-06BD-43DA-A8BF-8A6061A1760F}" srcOrd="0" destOrd="0" parTransId="{F8BF6818-3224-4455-94B1-F3930CE41818}" sibTransId="{2E39B9E4-93BD-4F6C-9237-CD330E7DBB76}"/>
    <dgm:cxn modelId="{073555A9-321B-4338-9567-A4268A0DF7AB}" type="presOf" srcId="{E33E695C-167B-436F-A813-4B860D5E158D}" destId="{380E5268-BEF2-4093-B582-DF72049BC471}" srcOrd="0" destOrd="0" presId="urn:microsoft.com/office/officeart/2005/8/layout/list1"/>
    <dgm:cxn modelId="{2207C5A3-26F3-4B8D-ACE3-C8F44D5C029D}" srcId="{EC4A1CEF-64B9-47B6-9A30-EBE40A26F5A3}" destId="{57BC64BA-D764-40C5-ADB9-22D0B5C3A0E8}" srcOrd="4" destOrd="0" parTransId="{9582B8FF-E6CB-424F-AB97-03AAB35D5EAE}" sibTransId="{DEFB1D77-D2DA-44E6-8B8D-8D882238220A}"/>
    <dgm:cxn modelId="{ED71D589-3F0A-44FF-83A1-31E167D3814D}" srcId="{EC4A1CEF-64B9-47B6-9A30-EBE40A26F5A3}" destId="{E33E695C-167B-436F-A813-4B860D5E158D}" srcOrd="2" destOrd="0" parTransId="{0E604423-20F0-4367-B60E-08314303A0D4}" sibTransId="{96DADB68-5A4F-4346-9868-6C34C03D698A}"/>
    <dgm:cxn modelId="{A3F8AD5D-D4C2-47A2-9311-5CA0ED6B9D62}" type="presOf" srcId="{F3DAAF75-3D0F-4762-B36E-9270B761B365}" destId="{59D04B1D-86C0-42B2-9F07-C2A1BD9724FB}" srcOrd="1" destOrd="0" presId="urn:microsoft.com/office/officeart/2005/8/layout/list1"/>
    <dgm:cxn modelId="{0FFCD4F1-A9EB-476F-A91A-7E8AD8CD2444}" type="presOf" srcId="{EA04AD94-06BD-43DA-A8BF-8A6061A1760F}" destId="{5D7E5B08-F59A-4395-B7B4-D8726F70B1A7}" srcOrd="1" destOrd="0" presId="urn:microsoft.com/office/officeart/2005/8/layout/list1"/>
    <dgm:cxn modelId="{EA2CEBDB-56A6-463E-9084-E57E0F5A59C3}" type="presOf" srcId="{E7DEF1DD-0425-490B-BD9C-3A2A0FEC0438}" destId="{2FC7CBA7-A721-4C14-A515-1BA7ACB8B5BA}" srcOrd="0" destOrd="0" presId="urn:microsoft.com/office/officeart/2005/8/layout/list1"/>
    <dgm:cxn modelId="{C3F3BA89-2834-49EB-AF77-0DCDA894036F}" type="presOf" srcId="{EA04AD94-06BD-43DA-A8BF-8A6061A1760F}" destId="{11CEF3D0-E506-47FE-965D-7546D18BE286}" srcOrd="0" destOrd="0" presId="urn:microsoft.com/office/officeart/2005/8/layout/list1"/>
    <dgm:cxn modelId="{2BD88647-5145-4C19-86ED-E16F4071452B}" type="presOf" srcId="{E33E695C-167B-436F-A813-4B860D5E158D}" destId="{12BBAE72-F053-47BE-8BCD-FA47A7D216CF}" srcOrd="1" destOrd="0" presId="urn:microsoft.com/office/officeart/2005/8/layout/list1"/>
    <dgm:cxn modelId="{1DDDD2E4-D64C-4698-9BFC-AEDB53429B73}" type="presOf" srcId="{F3DAAF75-3D0F-4762-B36E-9270B761B365}" destId="{EDA840AA-AAC9-465F-A243-C819740BD74C}" srcOrd="0" destOrd="0" presId="urn:microsoft.com/office/officeart/2005/8/layout/list1"/>
    <dgm:cxn modelId="{560F826A-CFDD-4DC1-922E-9671F48C5215}" type="presOf" srcId="{57BC64BA-D764-40C5-ADB9-22D0B5C3A0E8}" destId="{0567FB65-4ADA-4590-8553-6BDAFDA9612E}" srcOrd="1" destOrd="0" presId="urn:microsoft.com/office/officeart/2005/8/layout/list1"/>
    <dgm:cxn modelId="{935BA30B-AEA9-48F7-AE26-B3BA7C37C209}" type="presOf" srcId="{57BC64BA-D764-40C5-ADB9-22D0B5C3A0E8}" destId="{E4A95F4C-DB98-4ED8-98C6-2A58754FFF85}" srcOrd="0" destOrd="0" presId="urn:microsoft.com/office/officeart/2005/8/layout/list1"/>
    <dgm:cxn modelId="{C14D8117-125B-4450-A37D-920129A011A3}" srcId="{EC4A1CEF-64B9-47B6-9A30-EBE40A26F5A3}" destId="{E7DEF1DD-0425-490B-BD9C-3A2A0FEC0438}" srcOrd="5" destOrd="0" parTransId="{4E879B2A-8776-434E-8C0A-E429EADBF29F}" sibTransId="{E8B84B19-B163-4DA7-8816-E2CC6C36D089}"/>
    <dgm:cxn modelId="{7FB204FF-1724-4B4B-AF71-C586E686C099}" type="presOf" srcId="{EC4A1CEF-64B9-47B6-9A30-EBE40A26F5A3}" destId="{E4A8B216-08BF-4460-9B27-97657E17E7E5}" srcOrd="0" destOrd="0" presId="urn:microsoft.com/office/officeart/2005/8/layout/list1"/>
    <dgm:cxn modelId="{0FD30D42-E533-4279-8365-ADD2207994A5}" srcId="{EC4A1CEF-64B9-47B6-9A30-EBE40A26F5A3}" destId="{F3DAAF75-3D0F-4762-B36E-9270B761B365}" srcOrd="3" destOrd="0" parTransId="{DC534AB2-E420-4A81-A905-025A35E5287E}" sibTransId="{20638EEA-B2D9-45A4-A028-E6C1D0EEA2D3}"/>
    <dgm:cxn modelId="{6A5E2797-FCB5-41A6-A2D7-DA02D829EBB9}" type="presOf" srcId="{FF4DA05A-C929-4FDB-B0D2-24B1ECD75165}" destId="{FD440BFD-0C7F-49E3-B280-DE2CE95E256C}" srcOrd="1" destOrd="0" presId="urn:microsoft.com/office/officeart/2005/8/layout/list1"/>
    <dgm:cxn modelId="{F0A385CB-E192-4BBC-BD35-315890FDB31A}" type="presOf" srcId="{E7DEF1DD-0425-490B-BD9C-3A2A0FEC0438}" destId="{947B6F58-80D0-4103-A91F-E618397C4EB7}" srcOrd="1" destOrd="0" presId="urn:microsoft.com/office/officeart/2005/8/layout/list1"/>
    <dgm:cxn modelId="{30E96206-2155-4032-8585-63EDFD4C1E1D}" type="presParOf" srcId="{E4A8B216-08BF-4460-9B27-97657E17E7E5}" destId="{4226996F-E56A-4BEA-8BFE-FB3336827B2E}" srcOrd="0" destOrd="0" presId="urn:microsoft.com/office/officeart/2005/8/layout/list1"/>
    <dgm:cxn modelId="{0F7373C0-9572-41BC-BBFE-3ECF38751FB1}" type="presParOf" srcId="{4226996F-E56A-4BEA-8BFE-FB3336827B2E}" destId="{11CEF3D0-E506-47FE-965D-7546D18BE286}" srcOrd="0" destOrd="0" presId="urn:microsoft.com/office/officeart/2005/8/layout/list1"/>
    <dgm:cxn modelId="{F02B9B3A-F500-4A4C-8A4F-7C9627296C82}" type="presParOf" srcId="{4226996F-E56A-4BEA-8BFE-FB3336827B2E}" destId="{5D7E5B08-F59A-4395-B7B4-D8726F70B1A7}" srcOrd="1" destOrd="0" presId="urn:microsoft.com/office/officeart/2005/8/layout/list1"/>
    <dgm:cxn modelId="{44755EA0-A7CB-4F6D-9EB2-7B3B5A87B1C9}" type="presParOf" srcId="{E4A8B216-08BF-4460-9B27-97657E17E7E5}" destId="{CC228552-0C40-4AB0-8C0B-81FAE590F7BC}" srcOrd="1" destOrd="0" presId="urn:microsoft.com/office/officeart/2005/8/layout/list1"/>
    <dgm:cxn modelId="{D1A2883F-E385-4BD0-8548-D0098B3F217C}" type="presParOf" srcId="{E4A8B216-08BF-4460-9B27-97657E17E7E5}" destId="{E7962ADB-C30C-468B-A4E8-F61BBA70CBB6}" srcOrd="2" destOrd="0" presId="urn:microsoft.com/office/officeart/2005/8/layout/list1"/>
    <dgm:cxn modelId="{E42A06C0-A58F-4278-BCAD-4EEA5A37D384}" type="presParOf" srcId="{E4A8B216-08BF-4460-9B27-97657E17E7E5}" destId="{CED2ABDA-D7AB-40BB-9811-ADF5B4D74E2D}" srcOrd="3" destOrd="0" presId="urn:microsoft.com/office/officeart/2005/8/layout/list1"/>
    <dgm:cxn modelId="{2F9600A1-13E7-41FA-B6C5-214FC26E1E1D}" type="presParOf" srcId="{E4A8B216-08BF-4460-9B27-97657E17E7E5}" destId="{FF9AC296-639E-46FB-AFE3-C933C8167889}" srcOrd="4" destOrd="0" presId="urn:microsoft.com/office/officeart/2005/8/layout/list1"/>
    <dgm:cxn modelId="{7CA2A9FF-EAE4-4500-80E5-24422E34ABB2}" type="presParOf" srcId="{FF9AC296-639E-46FB-AFE3-C933C8167889}" destId="{9B04ACB4-A5F7-4A77-9683-30F9A0C5689D}" srcOrd="0" destOrd="0" presId="urn:microsoft.com/office/officeart/2005/8/layout/list1"/>
    <dgm:cxn modelId="{A61B83C9-125C-4E83-9BD0-CE738449FE9D}" type="presParOf" srcId="{FF9AC296-639E-46FB-AFE3-C933C8167889}" destId="{FD440BFD-0C7F-49E3-B280-DE2CE95E256C}" srcOrd="1" destOrd="0" presId="urn:microsoft.com/office/officeart/2005/8/layout/list1"/>
    <dgm:cxn modelId="{D09894B0-EA76-4BC5-A148-DD2BD3CEC073}" type="presParOf" srcId="{E4A8B216-08BF-4460-9B27-97657E17E7E5}" destId="{C8FE19BA-CC1B-4FC3-8AC8-2C136E4AFBF4}" srcOrd="5" destOrd="0" presId="urn:microsoft.com/office/officeart/2005/8/layout/list1"/>
    <dgm:cxn modelId="{4915CFB8-89E6-4EE5-91F0-128C104FC94C}" type="presParOf" srcId="{E4A8B216-08BF-4460-9B27-97657E17E7E5}" destId="{D5D613E9-58F6-4055-B771-D959F86A19E4}" srcOrd="6" destOrd="0" presId="urn:microsoft.com/office/officeart/2005/8/layout/list1"/>
    <dgm:cxn modelId="{62F92AB4-55CE-4A74-BCE9-88820200C051}" type="presParOf" srcId="{E4A8B216-08BF-4460-9B27-97657E17E7E5}" destId="{D7D10B69-35D7-4BD7-A21C-D52DF664B032}" srcOrd="7" destOrd="0" presId="urn:microsoft.com/office/officeart/2005/8/layout/list1"/>
    <dgm:cxn modelId="{8B3A44EE-ED41-475D-BC3F-594E89E43717}" type="presParOf" srcId="{E4A8B216-08BF-4460-9B27-97657E17E7E5}" destId="{A0C9A92F-2130-43E9-AFF8-DA6CC3473B98}" srcOrd="8" destOrd="0" presId="urn:microsoft.com/office/officeart/2005/8/layout/list1"/>
    <dgm:cxn modelId="{5BF35D8F-ED16-4713-BFC6-31056154A79A}" type="presParOf" srcId="{A0C9A92F-2130-43E9-AFF8-DA6CC3473B98}" destId="{380E5268-BEF2-4093-B582-DF72049BC471}" srcOrd="0" destOrd="0" presId="urn:microsoft.com/office/officeart/2005/8/layout/list1"/>
    <dgm:cxn modelId="{7977AAA8-D0A2-486A-9700-0F0ECB56B498}" type="presParOf" srcId="{A0C9A92F-2130-43E9-AFF8-DA6CC3473B98}" destId="{12BBAE72-F053-47BE-8BCD-FA47A7D216CF}" srcOrd="1" destOrd="0" presId="urn:microsoft.com/office/officeart/2005/8/layout/list1"/>
    <dgm:cxn modelId="{8356323B-F053-4565-810E-01FFA69A181A}" type="presParOf" srcId="{E4A8B216-08BF-4460-9B27-97657E17E7E5}" destId="{03E03523-A815-482B-894D-AB872F85FACB}" srcOrd="9" destOrd="0" presId="urn:microsoft.com/office/officeart/2005/8/layout/list1"/>
    <dgm:cxn modelId="{4737D452-56A9-406E-B87E-44CA209EA73F}" type="presParOf" srcId="{E4A8B216-08BF-4460-9B27-97657E17E7E5}" destId="{1E762076-D13F-4D71-A878-39A3B44AD8A3}" srcOrd="10" destOrd="0" presId="urn:microsoft.com/office/officeart/2005/8/layout/list1"/>
    <dgm:cxn modelId="{0EAB2B7C-24E8-47A3-877F-7388B6063659}" type="presParOf" srcId="{E4A8B216-08BF-4460-9B27-97657E17E7E5}" destId="{8863A58F-2221-40E0-9D23-203C36407977}" srcOrd="11" destOrd="0" presId="urn:microsoft.com/office/officeart/2005/8/layout/list1"/>
    <dgm:cxn modelId="{8683A296-4130-4BC4-84B8-92687D1E8E96}" type="presParOf" srcId="{E4A8B216-08BF-4460-9B27-97657E17E7E5}" destId="{5DC94C92-FAF1-4891-ABEE-0F515B045CC0}" srcOrd="12" destOrd="0" presId="urn:microsoft.com/office/officeart/2005/8/layout/list1"/>
    <dgm:cxn modelId="{3E909AE7-D68C-4C57-9002-EC74B919A650}" type="presParOf" srcId="{5DC94C92-FAF1-4891-ABEE-0F515B045CC0}" destId="{EDA840AA-AAC9-465F-A243-C819740BD74C}" srcOrd="0" destOrd="0" presId="urn:microsoft.com/office/officeart/2005/8/layout/list1"/>
    <dgm:cxn modelId="{32AFF270-219B-4DFC-97FE-ED6EB5144C80}" type="presParOf" srcId="{5DC94C92-FAF1-4891-ABEE-0F515B045CC0}" destId="{59D04B1D-86C0-42B2-9F07-C2A1BD9724FB}" srcOrd="1" destOrd="0" presId="urn:microsoft.com/office/officeart/2005/8/layout/list1"/>
    <dgm:cxn modelId="{C5D5A29B-158B-4A3A-8491-344B31D4DB06}" type="presParOf" srcId="{E4A8B216-08BF-4460-9B27-97657E17E7E5}" destId="{DED2F4CF-86E7-4795-B76E-7AD53B2295DF}" srcOrd="13" destOrd="0" presId="urn:microsoft.com/office/officeart/2005/8/layout/list1"/>
    <dgm:cxn modelId="{9886F086-0F16-48B2-A9AB-E32504FFBF78}" type="presParOf" srcId="{E4A8B216-08BF-4460-9B27-97657E17E7E5}" destId="{62D56A31-D119-455D-824D-5F59605CC4AA}" srcOrd="14" destOrd="0" presId="urn:microsoft.com/office/officeart/2005/8/layout/list1"/>
    <dgm:cxn modelId="{30069C1A-2EE0-4CD3-81FE-DBC91860FC15}" type="presParOf" srcId="{E4A8B216-08BF-4460-9B27-97657E17E7E5}" destId="{38E669BF-3202-4BF2-BAD4-D90199EA92C1}" srcOrd="15" destOrd="0" presId="urn:microsoft.com/office/officeart/2005/8/layout/list1"/>
    <dgm:cxn modelId="{E264AE19-AFA3-4FA7-ABE7-1B10D962E737}" type="presParOf" srcId="{E4A8B216-08BF-4460-9B27-97657E17E7E5}" destId="{1B6D6E1F-BA6C-4A0C-B260-624AC6B142BC}" srcOrd="16" destOrd="0" presId="urn:microsoft.com/office/officeart/2005/8/layout/list1"/>
    <dgm:cxn modelId="{BDD74D0A-50F5-4EB3-B286-157CC1A575B0}" type="presParOf" srcId="{1B6D6E1F-BA6C-4A0C-B260-624AC6B142BC}" destId="{E4A95F4C-DB98-4ED8-98C6-2A58754FFF85}" srcOrd="0" destOrd="0" presId="urn:microsoft.com/office/officeart/2005/8/layout/list1"/>
    <dgm:cxn modelId="{357E1D12-E777-41BF-8F61-C305E95FC6E3}" type="presParOf" srcId="{1B6D6E1F-BA6C-4A0C-B260-624AC6B142BC}" destId="{0567FB65-4ADA-4590-8553-6BDAFDA9612E}" srcOrd="1" destOrd="0" presId="urn:microsoft.com/office/officeart/2005/8/layout/list1"/>
    <dgm:cxn modelId="{8099B029-926C-4F2B-8D01-A6D98CD79E66}" type="presParOf" srcId="{E4A8B216-08BF-4460-9B27-97657E17E7E5}" destId="{62B045FD-0AB9-4B8F-B242-8C3325D8D5CB}" srcOrd="17" destOrd="0" presId="urn:microsoft.com/office/officeart/2005/8/layout/list1"/>
    <dgm:cxn modelId="{CF18E402-0229-4A47-A3F7-33695F8475BA}" type="presParOf" srcId="{E4A8B216-08BF-4460-9B27-97657E17E7E5}" destId="{E55657E8-8BBC-4D88-BD17-310C1DB985F8}" srcOrd="18" destOrd="0" presId="urn:microsoft.com/office/officeart/2005/8/layout/list1"/>
    <dgm:cxn modelId="{4E719445-3F90-4446-B770-F21537AF8100}" type="presParOf" srcId="{E4A8B216-08BF-4460-9B27-97657E17E7E5}" destId="{8606195F-2A0B-4C40-B506-D0184E627B96}" srcOrd="19" destOrd="0" presId="urn:microsoft.com/office/officeart/2005/8/layout/list1"/>
    <dgm:cxn modelId="{55217B88-983D-49B9-9ADA-DF8E74DB6060}" type="presParOf" srcId="{E4A8B216-08BF-4460-9B27-97657E17E7E5}" destId="{285B6C1D-EDA5-4A5D-85D4-249B0951E565}" srcOrd="20" destOrd="0" presId="urn:microsoft.com/office/officeart/2005/8/layout/list1"/>
    <dgm:cxn modelId="{3F20A798-C7D1-459E-8DCB-867BC2A6ACC4}" type="presParOf" srcId="{285B6C1D-EDA5-4A5D-85D4-249B0951E565}" destId="{2FC7CBA7-A721-4C14-A515-1BA7ACB8B5BA}" srcOrd="0" destOrd="0" presId="urn:microsoft.com/office/officeart/2005/8/layout/list1"/>
    <dgm:cxn modelId="{B08E0C26-45BD-4AF4-924D-65C367E601BB}" type="presParOf" srcId="{285B6C1D-EDA5-4A5D-85D4-249B0951E565}" destId="{947B6F58-80D0-4103-A91F-E618397C4EB7}" srcOrd="1" destOrd="0" presId="urn:microsoft.com/office/officeart/2005/8/layout/list1"/>
    <dgm:cxn modelId="{F774A501-8118-4DBD-AF14-48F882140E3C}" type="presParOf" srcId="{E4A8B216-08BF-4460-9B27-97657E17E7E5}" destId="{F2546B13-70F9-451A-A279-D194AF4AA2E7}" srcOrd="21" destOrd="0" presId="urn:microsoft.com/office/officeart/2005/8/layout/list1"/>
    <dgm:cxn modelId="{B354A77F-B44D-4147-A2D9-F29DE8F9209C}" type="presParOf" srcId="{E4A8B216-08BF-4460-9B27-97657E17E7E5}" destId="{A7FEF89B-D56E-4DF3-A615-97200EC3A2A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379D2-29A6-43B2-A2CA-1CD53EC138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70787-62E9-4F20-BEE1-04B71741ED8B}">
      <dgm:prSet phldrT="[Текст]"/>
      <dgm:spPr/>
      <dgm:t>
        <a:bodyPr/>
        <a:lstStyle/>
        <a:p>
          <a:r>
            <a:rPr lang="uk-UA" dirty="0" smtClean="0"/>
            <a:t>Чат-заняття</a:t>
          </a:r>
          <a:endParaRPr lang="ru-RU" dirty="0"/>
        </a:p>
      </dgm:t>
    </dgm:pt>
    <dgm:pt modelId="{10C2ABEC-9E85-46BC-8825-596CA02BCDC4}" type="parTrans" cxnId="{A88FA57A-C1E0-422D-9497-4991FFEE79B3}">
      <dgm:prSet/>
      <dgm:spPr/>
      <dgm:t>
        <a:bodyPr/>
        <a:lstStyle/>
        <a:p>
          <a:endParaRPr lang="ru-RU"/>
        </a:p>
      </dgm:t>
    </dgm:pt>
    <dgm:pt modelId="{E501C679-B79A-469E-B0F6-D3656EF0820E}" type="sibTrans" cxnId="{A88FA57A-C1E0-422D-9497-4991FFEE79B3}">
      <dgm:prSet/>
      <dgm:spPr/>
      <dgm:t>
        <a:bodyPr/>
        <a:lstStyle/>
        <a:p>
          <a:endParaRPr lang="ru-RU"/>
        </a:p>
      </dgm:t>
    </dgm:pt>
    <dgm:pt modelId="{D559B085-8C7E-4A86-BCD7-8F90E7D6C062}">
      <dgm:prSet phldrT="[Текст]"/>
      <dgm:spPr/>
      <dgm:t>
        <a:bodyPr/>
        <a:lstStyle/>
        <a:p>
          <a:r>
            <a:rPr lang="uk-UA" dirty="0" smtClean="0"/>
            <a:t>Використання чат-технологій, проводяться синхронно</a:t>
          </a:r>
          <a:endParaRPr lang="ru-RU" dirty="0"/>
        </a:p>
      </dgm:t>
    </dgm:pt>
    <dgm:pt modelId="{DEB406B6-2698-4CC3-A2ED-A3DD0A54B695}" type="parTrans" cxnId="{D9C12490-CA4D-4F59-B343-B5B01877E6FA}">
      <dgm:prSet/>
      <dgm:spPr/>
      <dgm:t>
        <a:bodyPr/>
        <a:lstStyle/>
        <a:p>
          <a:endParaRPr lang="ru-RU"/>
        </a:p>
      </dgm:t>
    </dgm:pt>
    <dgm:pt modelId="{ACC831BB-4BE2-4529-A0F9-DDC0EFDF7570}" type="sibTrans" cxnId="{D9C12490-CA4D-4F59-B343-B5B01877E6FA}">
      <dgm:prSet/>
      <dgm:spPr/>
      <dgm:t>
        <a:bodyPr/>
        <a:lstStyle/>
        <a:p>
          <a:endParaRPr lang="ru-RU"/>
        </a:p>
      </dgm:t>
    </dgm:pt>
    <dgm:pt modelId="{B8B29EEA-92D6-492C-AFF9-6E83D9AB53EA}">
      <dgm:prSet phldrT="[Текст]"/>
      <dgm:spPr/>
      <dgm:t>
        <a:bodyPr/>
        <a:lstStyle/>
        <a:p>
          <a:r>
            <a:rPr lang="uk-UA" dirty="0" smtClean="0"/>
            <a:t>Веб-заняття</a:t>
          </a:r>
          <a:endParaRPr lang="ru-RU" dirty="0"/>
        </a:p>
      </dgm:t>
    </dgm:pt>
    <dgm:pt modelId="{DF5B3643-7F18-48DC-B024-0C9DBAE98219}" type="parTrans" cxnId="{7135B763-EB8B-481B-B7A5-68CEE94A846D}">
      <dgm:prSet/>
      <dgm:spPr/>
      <dgm:t>
        <a:bodyPr/>
        <a:lstStyle/>
        <a:p>
          <a:endParaRPr lang="ru-RU"/>
        </a:p>
      </dgm:t>
    </dgm:pt>
    <dgm:pt modelId="{CAB4A553-E8F1-44D7-9D71-9130CD302814}" type="sibTrans" cxnId="{7135B763-EB8B-481B-B7A5-68CEE94A846D}">
      <dgm:prSet/>
      <dgm:spPr/>
      <dgm:t>
        <a:bodyPr/>
        <a:lstStyle/>
        <a:p>
          <a:endParaRPr lang="ru-RU"/>
        </a:p>
      </dgm:t>
    </dgm:pt>
    <dgm:pt modelId="{16860DD1-DC30-4A51-AA4E-B15862515349}">
      <dgm:prSet phldrT="[Текст]"/>
      <dgm:spPr/>
      <dgm:t>
        <a:bodyPr/>
        <a:lstStyle/>
        <a:p>
          <a:r>
            <a:rPr lang="uk-UA" dirty="0" smtClean="0"/>
            <a:t> конференції, семінари, ділові ігри, практикуми</a:t>
          </a:r>
          <a:endParaRPr lang="ru-RU" dirty="0"/>
        </a:p>
      </dgm:t>
    </dgm:pt>
    <dgm:pt modelId="{14403A23-9DC6-462F-BF13-9889F7469BBF}" type="parTrans" cxnId="{675551C4-1206-4476-8AD2-A5E61DBB5A9D}">
      <dgm:prSet/>
      <dgm:spPr/>
      <dgm:t>
        <a:bodyPr/>
        <a:lstStyle/>
        <a:p>
          <a:endParaRPr lang="ru-RU"/>
        </a:p>
      </dgm:t>
    </dgm:pt>
    <dgm:pt modelId="{B6F5914A-ABAF-4A41-B78A-364403B19D45}" type="sibTrans" cxnId="{675551C4-1206-4476-8AD2-A5E61DBB5A9D}">
      <dgm:prSet/>
      <dgm:spPr/>
      <dgm:t>
        <a:bodyPr/>
        <a:lstStyle/>
        <a:p>
          <a:endParaRPr lang="ru-RU"/>
        </a:p>
      </dgm:t>
    </dgm:pt>
    <dgm:pt modelId="{DC5C8E76-5FE1-4489-8D9D-3473C6C0826B}" type="pres">
      <dgm:prSet presAssocID="{188379D2-29A6-43B2-A2CA-1CD53EC138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1A262F-2720-4817-A31B-A6984E47952F}" type="pres">
      <dgm:prSet presAssocID="{73F70787-62E9-4F20-BEE1-04B71741ED8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C44024-FD09-40E8-B5EA-2F2EC818C1FD}" type="pres">
      <dgm:prSet presAssocID="{73F70787-62E9-4F20-BEE1-04B71741ED8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05A6E-E3A0-4F43-B431-EE8EEAA43340}" type="pres">
      <dgm:prSet presAssocID="{B8B29EEA-92D6-492C-AFF9-6E83D9AB53E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E5E1D-0BF9-47DF-B278-0CF2754D749D}" type="pres">
      <dgm:prSet presAssocID="{B8B29EEA-92D6-492C-AFF9-6E83D9AB53E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8FA57A-C1E0-422D-9497-4991FFEE79B3}" srcId="{188379D2-29A6-43B2-A2CA-1CD53EC1387C}" destId="{73F70787-62E9-4F20-BEE1-04B71741ED8B}" srcOrd="0" destOrd="0" parTransId="{10C2ABEC-9E85-46BC-8825-596CA02BCDC4}" sibTransId="{E501C679-B79A-469E-B0F6-D3656EF0820E}"/>
    <dgm:cxn modelId="{D9C12490-CA4D-4F59-B343-B5B01877E6FA}" srcId="{73F70787-62E9-4F20-BEE1-04B71741ED8B}" destId="{D559B085-8C7E-4A86-BCD7-8F90E7D6C062}" srcOrd="0" destOrd="0" parTransId="{DEB406B6-2698-4CC3-A2ED-A3DD0A54B695}" sibTransId="{ACC831BB-4BE2-4529-A0F9-DDC0EFDF7570}"/>
    <dgm:cxn modelId="{675551C4-1206-4476-8AD2-A5E61DBB5A9D}" srcId="{B8B29EEA-92D6-492C-AFF9-6E83D9AB53EA}" destId="{16860DD1-DC30-4A51-AA4E-B15862515349}" srcOrd="0" destOrd="0" parTransId="{14403A23-9DC6-462F-BF13-9889F7469BBF}" sibTransId="{B6F5914A-ABAF-4A41-B78A-364403B19D45}"/>
    <dgm:cxn modelId="{FF425DFE-29AA-481B-AC9D-2841E0AF1CC9}" type="presOf" srcId="{188379D2-29A6-43B2-A2CA-1CD53EC1387C}" destId="{DC5C8E76-5FE1-4489-8D9D-3473C6C0826B}" srcOrd="0" destOrd="0" presId="urn:microsoft.com/office/officeart/2005/8/layout/vList2"/>
    <dgm:cxn modelId="{7135B763-EB8B-481B-B7A5-68CEE94A846D}" srcId="{188379D2-29A6-43B2-A2CA-1CD53EC1387C}" destId="{B8B29EEA-92D6-492C-AFF9-6E83D9AB53EA}" srcOrd="1" destOrd="0" parTransId="{DF5B3643-7F18-48DC-B024-0C9DBAE98219}" sibTransId="{CAB4A553-E8F1-44D7-9D71-9130CD302814}"/>
    <dgm:cxn modelId="{3AA5839D-BEBE-42F4-92B3-914C7CC910B9}" type="presOf" srcId="{16860DD1-DC30-4A51-AA4E-B15862515349}" destId="{B30E5E1D-0BF9-47DF-B278-0CF2754D749D}" srcOrd="0" destOrd="0" presId="urn:microsoft.com/office/officeart/2005/8/layout/vList2"/>
    <dgm:cxn modelId="{78BB2B04-3E6B-4F83-966A-C11E553B4C15}" type="presOf" srcId="{B8B29EEA-92D6-492C-AFF9-6E83D9AB53EA}" destId="{C4105A6E-E3A0-4F43-B431-EE8EEAA43340}" srcOrd="0" destOrd="0" presId="urn:microsoft.com/office/officeart/2005/8/layout/vList2"/>
    <dgm:cxn modelId="{AEB7D3F1-6341-4FD8-9C84-DA8C641394D5}" type="presOf" srcId="{73F70787-62E9-4F20-BEE1-04B71741ED8B}" destId="{F31A262F-2720-4817-A31B-A6984E47952F}" srcOrd="0" destOrd="0" presId="urn:microsoft.com/office/officeart/2005/8/layout/vList2"/>
    <dgm:cxn modelId="{1B4AB2B9-B05E-4E3C-B887-D00BFC1B2B31}" type="presOf" srcId="{D559B085-8C7E-4A86-BCD7-8F90E7D6C062}" destId="{97C44024-FD09-40E8-B5EA-2F2EC818C1FD}" srcOrd="0" destOrd="0" presId="urn:microsoft.com/office/officeart/2005/8/layout/vList2"/>
    <dgm:cxn modelId="{34A4681C-6D5B-4796-92D6-8D3D0EEF5673}" type="presParOf" srcId="{DC5C8E76-5FE1-4489-8D9D-3473C6C0826B}" destId="{F31A262F-2720-4817-A31B-A6984E47952F}" srcOrd="0" destOrd="0" presId="urn:microsoft.com/office/officeart/2005/8/layout/vList2"/>
    <dgm:cxn modelId="{222CA191-1190-44CD-8D5C-A7D64FDD42FE}" type="presParOf" srcId="{DC5C8E76-5FE1-4489-8D9D-3473C6C0826B}" destId="{97C44024-FD09-40E8-B5EA-2F2EC818C1FD}" srcOrd="1" destOrd="0" presId="urn:microsoft.com/office/officeart/2005/8/layout/vList2"/>
    <dgm:cxn modelId="{16D16685-8093-4987-BAD1-E5BB65C3F2A5}" type="presParOf" srcId="{DC5C8E76-5FE1-4489-8D9D-3473C6C0826B}" destId="{C4105A6E-E3A0-4F43-B431-EE8EEAA43340}" srcOrd="2" destOrd="0" presId="urn:microsoft.com/office/officeart/2005/8/layout/vList2"/>
    <dgm:cxn modelId="{CD18E0C1-FD1A-4C60-8D4D-DE6EB1B6D89A}" type="presParOf" srcId="{DC5C8E76-5FE1-4489-8D9D-3473C6C0826B}" destId="{B30E5E1D-0BF9-47DF-B278-0CF2754D74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7A8F9B-7914-49C0-9659-1A668247D91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24DAAD7-CC8B-483A-A760-DA6CD406DBE9}">
      <dgm:prSet phldrT="[Текст]"/>
      <dgm:spPr/>
      <dgm:t>
        <a:bodyPr/>
        <a:lstStyle/>
        <a:p>
          <a:r>
            <a:rPr lang="en-US" dirty="0" smtClean="0"/>
            <a:t>messenger</a:t>
          </a:r>
          <a:endParaRPr lang="ru-RU" dirty="0"/>
        </a:p>
      </dgm:t>
    </dgm:pt>
    <dgm:pt modelId="{A1634E75-AA34-4139-8DDF-8DAA640FC541}" type="parTrans" cxnId="{6AD77ADE-FCC6-4B4E-B62B-C51F7299947F}">
      <dgm:prSet/>
      <dgm:spPr/>
      <dgm:t>
        <a:bodyPr/>
        <a:lstStyle/>
        <a:p>
          <a:endParaRPr lang="ru-RU"/>
        </a:p>
      </dgm:t>
    </dgm:pt>
    <dgm:pt modelId="{CDB58926-6F66-411C-A6F8-9E5F7AB45BD4}" type="sibTrans" cxnId="{6AD77ADE-FCC6-4B4E-B62B-C51F7299947F}">
      <dgm:prSet/>
      <dgm:spPr/>
      <dgm:t>
        <a:bodyPr/>
        <a:lstStyle/>
        <a:p>
          <a:endParaRPr lang="ru-RU"/>
        </a:p>
      </dgm:t>
    </dgm:pt>
    <dgm:pt modelId="{C3143A8F-8D17-4374-A81D-49B7F489B9B6}">
      <dgm:prSet phldrT="[Текст]"/>
      <dgm:spPr/>
      <dgm:t>
        <a:bodyPr/>
        <a:lstStyle/>
        <a:p>
          <a:r>
            <a:rPr lang="en-US" dirty="0" smtClean="0"/>
            <a:t>telegram</a:t>
          </a:r>
          <a:endParaRPr lang="ru-RU" dirty="0"/>
        </a:p>
      </dgm:t>
    </dgm:pt>
    <dgm:pt modelId="{93ECCBC7-C6E0-4DAE-9E8C-5DC6074B8E2C}" type="parTrans" cxnId="{7DFB20F3-BEF4-41C9-8EC3-06FEF7F4E0F4}">
      <dgm:prSet/>
      <dgm:spPr/>
      <dgm:t>
        <a:bodyPr/>
        <a:lstStyle/>
        <a:p>
          <a:endParaRPr lang="ru-RU"/>
        </a:p>
      </dgm:t>
    </dgm:pt>
    <dgm:pt modelId="{800195D9-0508-4E90-B240-FD9BDB0B150E}" type="sibTrans" cxnId="{7DFB20F3-BEF4-41C9-8EC3-06FEF7F4E0F4}">
      <dgm:prSet/>
      <dgm:spPr/>
      <dgm:t>
        <a:bodyPr/>
        <a:lstStyle/>
        <a:p>
          <a:endParaRPr lang="ru-RU"/>
        </a:p>
      </dgm:t>
    </dgm:pt>
    <dgm:pt modelId="{E66F8EAA-7E91-4D22-9332-FEFBC2386D13}">
      <dgm:prSet phldrT="[Текст]"/>
      <dgm:spPr/>
      <dgm:t>
        <a:bodyPr/>
        <a:lstStyle/>
        <a:p>
          <a:r>
            <a:rPr lang="en-US" dirty="0" smtClean="0"/>
            <a:t>instagram</a:t>
          </a:r>
          <a:endParaRPr lang="ru-RU" dirty="0"/>
        </a:p>
      </dgm:t>
    </dgm:pt>
    <dgm:pt modelId="{0E7D3D85-96CB-4533-8BAC-B50701CA0E1E}" type="parTrans" cxnId="{78C9379C-9897-4875-9BED-C7EBC5A1D351}">
      <dgm:prSet/>
      <dgm:spPr/>
      <dgm:t>
        <a:bodyPr/>
        <a:lstStyle/>
        <a:p>
          <a:endParaRPr lang="ru-RU"/>
        </a:p>
      </dgm:t>
    </dgm:pt>
    <dgm:pt modelId="{91F4D014-BD2A-48BF-B525-F631690FF184}" type="sibTrans" cxnId="{78C9379C-9897-4875-9BED-C7EBC5A1D351}">
      <dgm:prSet/>
      <dgm:spPr/>
      <dgm:t>
        <a:bodyPr/>
        <a:lstStyle/>
        <a:p>
          <a:endParaRPr lang="ru-RU"/>
        </a:p>
      </dgm:t>
    </dgm:pt>
    <dgm:pt modelId="{F6C71D9D-9BD1-4E12-A7A3-CDE1F6A29C16}">
      <dgm:prSet phldrT="[Текст]"/>
      <dgm:spPr/>
      <dgm:t>
        <a:bodyPr/>
        <a:lstStyle/>
        <a:p>
          <a:r>
            <a:rPr lang="en-US" dirty="0" smtClean="0"/>
            <a:t>viber</a:t>
          </a:r>
          <a:endParaRPr lang="ru-RU" dirty="0"/>
        </a:p>
      </dgm:t>
    </dgm:pt>
    <dgm:pt modelId="{7101BA40-9179-4813-A77A-3D64A23759AD}" type="parTrans" cxnId="{65836592-1070-45F7-934B-386ED32F1B9B}">
      <dgm:prSet/>
      <dgm:spPr/>
      <dgm:t>
        <a:bodyPr/>
        <a:lstStyle/>
        <a:p>
          <a:endParaRPr lang="ru-RU"/>
        </a:p>
      </dgm:t>
    </dgm:pt>
    <dgm:pt modelId="{B6CD6157-2CFE-4813-91CA-B0A01EDBB0B1}" type="sibTrans" cxnId="{65836592-1070-45F7-934B-386ED32F1B9B}">
      <dgm:prSet/>
      <dgm:spPr/>
      <dgm:t>
        <a:bodyPr/>
        <a:lstStyle/>
        <a:p>
          <a:endParaRPr lang="ru-RU"/>
        </a:p>
      </dgm:t>
    </dgm:pt>
    <dgm:pt modelId="{5EA4478D-56F0-49D5-814F-74D25BDFCCFB}">
      <dgm:prSet phldrT="[Текст]"/>
      <dgm:spPr/>
      <dgm:t>
        <a:bodyPr/>
        <a:lstStyle/>
        <a:p>
          <a:r>
            <a:rPr lang="en-US" dirty="0" smtClean="0"/>
            <a:t>skype</a:t>
          </a:r>
          <a:endParaRPr lang="ru-RU" dirty="0"/>
        </a:p>
      </dgm:t>
    </dgm:pt>
    <dgm:pt modelId="{15A024AB-ABD9-4091-BCD2-830C8378FB2C}" type="parTrans" cxnId="{FF50A7A2-0E8C-40FE-8C19-BD429D0DA7EF}">
      <dgm:prSet/>
      <dgm:spPr/>
      <dgm:t>
        <a:bodyPr/>
        <a:lstStyle/>
        <a:p>
          <a:endParaRPr lang="ru-RU"/>
        </a:p>
      </dgm:t>
    </dgm:pt>
    <dgm:pt modelId="{1A6D9D41-6403-47D8-8997-A857D9845873}" type="sibTrans" cxnId="{FF50A7A2-0E8C-40FE-8C19-BD429D0DA7EF}">
      <dgm:prSet/>
      <dgm:spPr/>
      <dgm:t>
        <a:bodyPr/>
        <a:lstStyle/>
        <a:p>
          <a:endParaRPr lang="ru-RU"/>
        </a:p>
      </dgm:t>
    </dgm:pt>
    <dgm:pt modelId="{F4CC544B-1A76-4A76-A9D3-958D1416D914}">
      <dgm:prSet phldrT="[Текст]"/>
      <dgm:spPr/>
      <dgm:t>
        <a:bodyPr/>
        <a:lstStyle/>
        <a:p>
          <a:r>
            <a:rPr lang="en-US" dirty="0" smtClean="0"/>
            <a:t>You Tube</a:t>
          </a:r>
          <a:endParaRPr lang="ru-RU" dirty="0"/>
        </a:p>
      </dgm:t>
    </dgm:pt>
    <dgm:pt modelId="{5474F687-91A8-4640-856D-865C8572426B}" type="parTrans" cxnId="{72EFB689-B72E-4B4B-9F2B-F250ECED1D1A}">
      <dgm:prSet/>
      <dgm:spPr/>
      <dgm:t>
        <a:bodyPr/>
        <a:lstStyle/>
        <a:p>
          <a:endParaRPr lang="ru-RU"/>
        </a:p>
      </dgm:t>
    </dgm:pt>
    <dgm:pt modelId="{23F58AA4-F8BE-4F38-B938-F2F013BEDD0A}" type="sibTrans" cxnId="{72EFB689-B72E-4B4B-9F2B-F250ECED1D1A}">
      <dgm:prSet/>
      <dgm:spPr/>
      <dgm:t>
        <a:bodyPr/>
        <a:lstStyle/>
        <a:p>
          <a:endParaRPr lang="ru-RU"/>
        </a:p>
      </dgm:t>
    </dgm:pt>
    <dgm:pt modelId="{F876BE4E-1179-408D-A90C-16A0E4ECBFC7}" type="pres">
      <dgm:prSet presAssocID="{8E7A8F9B-7914-49C0-9659-1A668247D911}" presName="linearFlow" presStyleCnt="0">
        <dgm:presLayoutVars>
          <dgm:dir/>
          <dgm:resizeHandles val="exact"/>
        </dgm:presLayoutVars>
      </dgm:prSet>
      <dgm:spPr/>
    </dgm:pt>
    <dgm:pt modelId="{D8279EFA-F699-4584-8206-6D189934088A}" type="pres">
      <dgm:prSet presAssocID="{724DAAD7-CC8B-483A-A760-DA6CD406DBE9}" presName="composite" presStyleCnt="0"/>
      <dgm:spPr/>
    </dgm:pt>
    <dgm:pt modelId="{58B89CBF-42EB-484A-82ED-74D773119975}" type="pres">
      <dgm:prSet presAssocID="{724DAAD7-CC8B-483A-A760-DA6CD406DBE9}" presName="imgShp" presStyleLbl="fgImgPlace1" presStyleIdx="0" presStyleCnt="6" custLinFactNeighborX="5244" custLinFactNeighborY="-44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F0CCF7E-6741-44DF-B181-F2CFB60512D9}" type="pres">
      <dgm:prSet presAssocID="{724DAAD7-CC8B-483A-A760-DA6CD406DBE9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4B5EC-2360-4BFF-96F7-C3FA890AFB24}" type="pres">
      <dgm:prSet presAssocID="{CDB58926-6F66-411C-A6F8-9E5F7AB45BD4}" presName="spacing" presStyleCnt="0"/>
      <dgm:spPr/>
    </dgm:pt>
    <dgm:pt modelId="{7617CB38-4307-4D0D-BE53-90DB79878547}" type="pres">
      <dgm:prSet presAssocID="{C3143A8F-8D17-4374-A81D-49B7F489B9B6}" presName="composite" presStyleCnt="0"/>
      <dgm:spPr/>
    </dgm:pt>
    <dgm:pt modelId="{BC55CBC1-936F-4476-B6C0-549AC7B6433E}" type="pres">
      <dgm:prSet presAssocID="{C3143A8F-8D17-4374-A81D-49B7F489B9B6}" presName="imgShp" presStyleLbl="fgImgPlace1" presStyleIdx="1" presStyleCnt="6" custLinFactNeighborX="430" custLinFactNeighborY="-103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5136A51-15CC-4D2E-944C-A29183B9434F}" type="pres">
      <dgm:prSet presAssocID="{C3143A8F-8D17-4374-A81D-49B7F489B9B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55401-553B-4919-836C-5834EA482AFC}" type="pres">
      <dgm:prSet presAssocID="{800195D9-0508-4E90-B240-FD9BDB0B150E}" presName="spacing" presStyleCnt="0"/>
      <dgm:spPr/>
    </dgm:pt>
    <dgm:pt modelId="{4525031B-6DD7-47E6-B3E8-277A200B36B4}" type="pres">
      <dgm:prSet presAssocID="{E66F8EAA-7E91-4D22-9332-FEFBC2386D13}" presName="composite" presStyleCnt="0"/>
      <dgm:spPr/>
    </dgm:pt>
    <dgm:pt modelId="{22CFF9F6-5F6D-41AF-9A00-FDBF479870FF}" type="pres">
      <dgm:prSet presAssocID="{E66F8EAA-7E91-4D22-9332-FEFBC2386D13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18817D0-77D0-4082-9D13-BA9B3BE8A567}" type="pres">
      <dgm:prSet presAssocID="{E66F8EAA-7E91-4D22-9332-FEFBC2386D13}" presName="txShp" presStyleLbl="node1" presStyleIdx="2" presStyleCnt="6" custLinFactNeighborX="897" custLinFactNeighborY="-6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4CDAB-4377-4065-8BF7-E5C12A728DF8}" type="pres">
      <dgm:prSet presAssocID="{91F4D014-BD2A-48BF-B525-F631690FF184}" presName="spacing" presStyleCnt="0"/>
      <dgm:spPr/>
    </dgm:pt>
    <dgm:pt modelId="{2C9FFF3C-2482-41F2-AF8A-D3E677B76335}" type="pres">
      <dgm:prSet presAssocID="{F6C71D9D-9BD1-4E12-A7A3-CDE1F6A29C16}" presName="composite" presStyleCnt="0"/>
      <dgm:spPr/>
    </dgm:pt>
    <dgm:pt modelId="{8F14462B-D822-4F99-B52B-3AD486CCEEB3}" type="pres">
      <dgm:prSet presAssocID="{F6C71D9D-9BD1-4E12-A7A3-CDE1F6A29C16}" presName="imgShp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5A0D7ED-4BB2-44CF-AAF9-A632305D820E}" type="pres">
      <dgm:prSet presAssocID="{F6C71D9D-9BD1-4E12-A7A3-CDE1F6A29C16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D203B-3FA0-4E29-9C43-B696544099A7}" type="pres">
      <dgm:prSet presAssocID="{B6CD6157-2CFE-4813-91CA-B0A01EDBB0B1}" presName="spacing" presStyleCnt="0"/>
      <dgm:spPr/>
    </dgm:pt>
    <dgm:pt modelId="{EA6EC889-F46B-4459-9A75-82EEB5E00EC3}" type="pres">
      <dgm:prSet presAssocID="{5EA4478D-56F0-49D5-814F-74D25BDFCCFB}" presName="composite" presStyleCnt="0"/>
      <dgm:spPr/>
    </dgm:pt>
    <dgm:pt modelId="{94C4B8EA-30EC-4D35-86D9-7EC2A0AAC962}" type="pres">
      <dgm:prSet presAssocID="{5EA4478D-56F0-49D5-814F-74D25BDFCCFB}" presName="imgShp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7EA56324-4D6F-4172-B384-B69FCC3229B0}" type="pres">
      <dgm:prSet presAssocID="{5EA4478D-56F0-49D5-814F-74D25BDFCCFB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222A2-FC33-4C65-B765-2656EA391FC3}" type="pres">
      <dgm:prSet presAssocID="{1A6D9D41-6403-47D8-8997-A857D9845873}" presName="spacing" presStyleCnt="0"/>
      <dgm:spPr/>
    </dgm:pt>
    <dgm:pt modelId="{498A6B7E-0F1A-4CE3-8356-8F236BD46150}" type="pres">
      <dgm:prSet presAssocID="{F4CC544B-1A76-4A76-A9D3-958D1416D914}" presName="composite" presStyleCnt="0"/>
      <dgm:spPr/>
    </dgm:pt>
    <dgm:pt modelId="{0414F84B-1984-419A-A314-942CBE2DAE21}" type="pres">
      <dgm:prSet presAssocID="{F4CC544B-1A76-4A76-A9D3-958D1416D914}" presName="imgShp" presStyleLbl="fgImgPlace1" presStyleIdx="5" presStyleCnt="6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7FC851ED-C6D6-4CC3-BAA4-1261FE2B8CAA}" type="pres">
      <dgm:prSet presAssocID="{F4CC544B-1A76-4A76-A9D3-958D1416D914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836592-1070-45F7-934B-386ED32F1B9B}" srcId="{8E7A8F9B-7914-49C0-9659-1A668247D911}" destId="{F6C71D9D-9BD1-4E12-A7A3-CDE1F6A29C16}" srcOrd="3" destOrd="0" parTransId="{7101BA40-9179-4813-A77A-3D64A23759AD}" sibTransId="{B6CD6157-2CFE-4813-91CA-B0A01EDBB0B1}"/>
    <dgm:cxn modelId="{72EFB689-B72E-4B4B-9F2B-F250ECED1D1A}" srcId="{8E7A8F9B-7914-49C0-9659-1A668247D911}" destId="{F4CC544B-1A76-4A76-A9D3-958D1416D914}" srcOrd="5" destOrd="0" parTransId="{5474F687-91A8-4640-856D-865C8572426B}" sibTransId="{23F58AA4-F8BE-4F38-B938-F2F013BEDD0A}"/>
    <dgm:cxn modelId="{3DA65F36-0C90-4FB6-9573-66C961E946B8}" type="presOf" srcId="{8E7A8F9B-7914-49C0-9659-1A668247D911}" destId="{F876BE4E-1179-408D-A90C-16A0E4ECBFC7}" srcOrd="0" destOrd="0" presId="urn:microsoft.com/office/officeart/2005/8/layout/vList3"/>
    <dgm:cxn modelId="{78C9379C-9897-4875-9BED-C7EBC5A1D351}" srcId="{8E7A8F9B-7914-49C0-9659-1A668247D911}" destId="{E66F8EAA-7E91-4D22-9332-FEFBC2386D13}" srcOrd="2" destOrd="0" parTransId="{0E7D3D85-96CB-4533-8BAC-B50701CA0E1E}" sibTransId="{91F4D014-BD2A-48BF-B525-F631690FF184}"/>
    <dgm:cxn modelId="{FF50A7A2-0E8C-40FE-8C19-BD429D0DA7EF}" srcId="{8E7A8F9B-7914-49C0-9659-1A668247D911}" destId="{5EA4478D-56F0-49D5-814F-74D25BDFCCFB}" srcOrd="4" destOrd="0" parTransId="{15A024AB-ABD9-4091-BCD2-830C8378FB2C}" sibTransId="{1A6D9D41-6403-47D8-8997-A857D9845873}"/>
    <dgm:cxn modelId="{BC0AA657-39FE-4764-A666-9813D2F197EA}" type="presOf" srcId="{724DAAD7-CC8B-483A-A760-DA6CD406DBE9}" destId="{CF0CCF7E-6741-44DF-B181-F2CFB60512D9}" srcOrd="0" destOrd="0" presId="urn:microsoft.com/office/officeart/2005/8/layout/vList3"/>
    <dgm:cxn modelId="{59F08AC6-35D4-4BE6-B7F7-EB24CE4B606E}" type="presOf" srcId="{C3143A8F-8D17-4374-A81D-49B7F489B9B6}" destId="{15136A51-15CC-4D2E-944C-A29183B9434F}" srcOrd="0" destOrd="0" presId="urn:microsoft.com/office/officeart/2005/8/layout/vList3"/>
    <dgm:cxn modelId="{3F312B00-AB07-4A2A-85EC-8F0E4B3C3F1B}" type="presOf" srcId="{F4CC544B-1A76-4A76-A9D3-958D1416D914}" destId="{7FC851ED-C6D6-4CC3-BAA4-1261FE2B8CAA}" srcOrd="0" destOrd="0" presId="urn:microsoft.com/office/officeart/2005/8/layout/vList3"/>
    <dgm:cxn modelId="{5DB3F672-5564-4CEC-BB99-63097EDFBEE4}" type="presOf" srcId="{F6C71D9D-9BD1-4E12-A7A3-CDE1F6A29C16}" destId="{15A0D7ED-4BB2-44CF-AAF9-A632305D820E}" srcOrd="0" destOrd="0" presId="urn:microsoft.com/office/officeart/2005/8/layout/vList3"/>
    <dgm:cxn modelId="{7DFB20F3-BEF4-41C9-8EC3-06FEF7F4E0F4}" srcId="{8E7A8F9B-7914-49C0-9659-1A668247D911}" destId="{C3143A8F-8D17-4374-A81D-49B7F489B9B6}" srcOrd="1" destOrd="0" parTransId="{93ECCBC7-C6E0-4DAE-9E8C-5DC6074B8E2C}" sibTransId="{800195D9-0508-4E90-B240-FD9BDB0B150E}"/>
    <dgm:cxn modelId="{20FCDBAD-F0D3-42EC-9E00-85E28413C3F8}" type="presOf" srcId="{5EA4478D-56F0-49D5-814F-74D25BDFCCFB}" destId="{7EA56324-4D6F-4172-B384-B69FCC3229B0}" srcOrd="0" destOrd="0" presId="urn:microsoft.com/office/officeart/2005/8/layout/vList3"/>
    <dgm:cxn modelId="{572CDB58-A537-4A45-9D84-97BF29D7E8D1}" type="presOf" srcId="{E66F8EAA-7E91-4D22-9332-FEFBC2386D13}" destId="{E18817D0-77D0-4082-9D13-BA9B3BE8A567}" srcOrd="0" destOrd="0" presId="urn:microsoft.com/office/officeart/2005/8/layout/vList3"/>
    <dgm:cxn modelId="{6AD77ADE-FCC6-4B4E-B62B-C51F7299947F}" srcId="{8E7A8F9B-7914-49C0-9659-1A668247D911}" destId="{724DAAD7-CC8B-483A-A760-DA6CD406DBE9}" srcOrd="0" destOrd="0" parTransId="{A1634E75-AA34-4139-8DDF-8DAA640FC541}" sibTransId="{CDB58926-6F66-411C-A6F8-9E5F7AB45BD4}"/>
    <dgm:cxn modelId="{A10E5D73-70DF-4229-AD53-E04E58177FCD}" type="presParOf" srcId="{F876BE4E-1179-408D-A90C-16A0E4ECBFC7}" destId="{D8279EFA-F699-4584-8206-6D189934088A}" srcOrd="0" destOrd="0" presId="urn:microsoft.com/office/officeart/2005/8/layout/vList3"/>
    <dgm:cxn modelId="{2B66AFBC-93D1-4C5B-A054-A000E3DD75D8}" type="presParOf" srcId="{D8279EFA-F699-4584-8206-6D189934088A}" destId="{58B89CBF-42EB-484A-82ED-74D773119975}" srcOrd="0" destOrd="0" presId="urn:microsoft.com/office/officeart/2005/8/layout/vList3"/>
    <dgm:cxn modelId="{52AD4A49-13BD-463C-A482-AF23BACEE926}" type="presParOf" srcId="{D8279EFA-F699-4584-8206-6D189934088A}" destId="{CF0CCF7E-6741-44DF-B181-F2CFB60512D9}" srcOrd="1" destOrd="0" presId="urn:microsoft.com/office/officeart/2005/8/layout/vList3"/>
    <dgm:cxn modelId="{937E2756-24BE-4ABA-8D8F-5D6D3201704D}" type="presParOf" srcId="{F876BE4E-1179-408D-A90C-16A0E4ECBFC7}" destId="{3794B5EC-2360-4BFF-96F7-C3FA890AFB24}" srcOrd="1" destOrd="0" presId="urn:microsoft.com/office/officeart/2005/8/layout/vList3"/>
    <dgm:cxn modelId="{E37F3FE7-27D4-47A6-B320-4D906BACCBE8}" type="presParOf" srcId="{F876BE4E-1179-408D-A90C-16A0E4ECBFC7}" destId="{7617CB38-4307-4D0D-BE53-90DB79878547}" srcOrd="2" destOrd="0" presId="urn:microsoft.com/office/officeart/2005/8/layout/vList3"/>
    <dgm:cxn modelId="{F9BB1CFA-EB60-4C32-B179-607A576723AB}" type="presParOf" srcId="{7617CB38-4307-4D0D-BE53-90DB79878547}" destId="{BC55CBC1-936F-4476-B6C0-549AC7B6433E}" srcOrd="0" destOrd="0" presId="urn:microsoft.com/office/officeart/2005/8/layout/vList3"/>
    <dgm:cxn modelId="{C183C4F4-86C7-421E-837A-982223BAF078}" type="presParOf" srcId="{7617CB38-4307-4D0D-BE53-90DB79878547}" destId="{15136A51-15CC-4D2E-944C-A29183B9434F}" srcOrd="1" destOrd="0" presId="urn:microsoft.com/office/officeart/2005/8/layout/vList3"/>
    <dgm:cxn modelId="{FDC427D8-0973-483A-82D4-204A81F6E527}" type="presParOf" srcId="{F876BE4E-1179-408D-A90C-16A0E4ECBFC7}" destId="{4B655401-553B-4919-836C-5834EA482AFC}" srcOrd="3" destOrd="0" presId="urn:microsoft.com/office/officeart/2005/8/layout/vList3"/>
    <dgm:cxn modelId="{42B54E16-63CF-438B-9337-14F0570CD63D}" type="presParOf" srcId="{F876BE4E-1179-408D-A90C-16A0E4ECBFC7}" destId="{4525031B-6DD7-47E6-B3E8-277A200B36B4}" srcOrd="4" destOrd="0" presId="urn:microsoft.com/office/officeart/2005/8/layout/vList3"/>
    <dgm:cxn modelId="{3F99F3D5-E9F2-4885-A157-CBF4641A78C7}" type="presParOf" srcId="{4525031B-6DD7-47E6-B3E8-277A200B36B4}" destId="{22CFF9F6-5F6D-41AF-9A00-FDBF479870FF}" srcOrd="0" destOrd="0" presId="urn:microsoft.com/office/officeart/2005/8/layout/vList3"/>
    <dgm:cxn modelId="{FD3A96A1-4C42-452C-83EC-7B1C146C1939}" type="presParOf" srcId="{4525031B-6DD7-47E6-B3E8-277A200B36B4}" destId="{E18817D0-77D0-4082-9D13-BA9B3BE8A567}" srcOrd="1" destOrd="0" presId="urn:microsoft.com/office/officeart/2005/8/layout/vList3"/>
    <dgm:cxn modelId="{2160D9AD-A37E-422D-AC82-960A67AE15AA}" type="presParOf" srcId="{F876BE4E-1179-408D-A90C-16A0E4ECBFC7}" destId="{2464CDAB-4377-4065-8BF7-E5C12A728DF8}" srcOrd="5" destOrd="0" presId="urn:microsoft.com/office/officeart/2005/8/layout/vList3"/>
    <dgm:cxn modelId="{1219C349-BE88-4D32-897C-F0BCE9336EBF}" type="presParOf" srcId="{F876BE4E-1179-408D-A90C-16A0E4ECBFC7}" destId="{2C9FFF3C-2482-41F2-AF8A-D3E677B76335}" srcOrd="6" destOrd="0" presId="urn:microsoft.com/office/officeart/2005/8/layout/vList3"/>
    <dgm:cxn modelId="{43552AD1-4125-400C-ADBA-FB4258918DD5}" type="presParOf" srcId="{2C9FFF3C-2482-41F2-AF8A-D3E677B76335}" destId="{8F14462B-D822-4F99-B52B-3AD486CCEEB3}" srcOrd="0" destOrd="0" presId="urn:microsoft.com/office/officeart/2005/8/layout/vList3"/>
    <dgm:cxn modelId="{9215E0A0-FB00-4C3C-BA80-233E39C2E769}" type="presParOf" srcId="{2C9FFF3C-2482-41F2-AF8A-D3E677B76335}" destId="{15A0D7ED-4BB2-44CF-AAF9-A632305D820E}" srcOrd="1" destOrd="0" presId="urn:microsoft.com/office/officeart/2005/8/layout/vList3"/>
    <dgm:cxn modelId="{29DA827E-9819-4453-AF6B-00A8DCDC7DC0}" type="presParOf" srcId="{F876BE4E-1179-408D-A90C-16A0E4ECBFC7}" destId="{230D203B-3FA0-4E29-9C43-B696544099A7}" srcOrd="7" destOrd="0" presId="urn:microsoft.com/office/officeart/2005/8/layout/vList3"/>
    <dgm:cxn modelId="{28E0B655-102E-45DF-BB88-33CB7B1DA1A3}" type="presParOf" srcId="{F876BE4E-1179-408D-A90C-16A0E4ECBFC7}" destId="{EA6EC889-F46B-4459-9A75-82EEB5E00EC3}" srcOrd="8" destOrd="0" presId="urn:microsoft.com/office/officeart/2005/8/layout/vList3"/>
    <dgm:cxn modelId="{6A449C12-E1FF-47D8-9B3A-68C48E2973DA}" type="presParOf" srcId="{EA6EC889-F46B-4459-9A75-82EEB5E00EC3}" destId="{94C4B8EA-30EC-4D35-86D9-7EC2A0AAC962}" srcOrd="0" destOrd="0" presId="urn:microsoft.com/office/officeart/2005/8/layout/vList3"/>
    <dgm:cxn modelId="{D364CFB6-F76A-41E1-B83F-30F413693364}" type="presParOf" srcId="{EA6EC889-F46B-4459-9A75-82EEB5E00EC3}" destId="{7EA56324-4D6F-4172-B384-B69FCC3229B0}" srcOrd="1" destOrd="0" presId="urn:microsoft.com/office/officeart/2005/8/layout/vList3"/>
    <dgm:cxn modelId="{A1E5EF90-CB4B-4C83-872A-FE18A0F4761D}" type="presParOf" srcId="{F876BE4E-1179-408D-A90C-16A0E4ECBFC7}" destId="{041222A2-FC33-4C65-B765-2656EA391FC3}" srcOrd="9" destOrd="0" presId="urn:microsoft.com/office/officeart/2005/8/layout/vList3"/>
    <dgm:cxn modelId="{ED129221-115C-4FEF-9385-C3FDCD999EA9}" type="presParOf" srcId="{F876BE4E-1179-408D-A90C-16A0E4ECBFC7}" destId="{498A6B7E-0F1A-4CE3-8356-8F236BD46150}" srcOrd="10" destOrd="0" presId="urn:microsoft.com/office/officeart/2005/8/layout/vList3"/>
    <dgm:cxn modelId="{34E6F973-39DC-4B5A-A739-FFA70478885B}" type="presParOf" srcId="{498A6B7E-0F1A-4CE3-8356-8F236BD46150}" destId="{0414F84B-1984-419A-A314-942CBE2DAE21}" srcOrd="0" destOrd="0" presId="urn:microsoft.com/office/officeart/2005/8/layout/vList3"/>
    <dgm:cxn modelId="{207EC2F6-E0CC-4843-B040-14F757E7B29A}" type="presParOf" srcId="{498A6B7E-0F1A-4CE3-8356-8F236BD46150}" destId="{7FC851ED-C6D6-4CC3-BAA4-1261FE2B8CA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E2C15C-5B21-42A6-85B6-27322DF3A7A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33ED149-BAA4-46B2-BDED-F5269F38FF55}">
      <dgm:prSet custT="1"/>
      <dgm:spPr/>
      <dgm:t>
        <a:bodyPr/>
        <a:lstStyle/>
        <a:p>
          <a:r>
            <a:rPr lang="en-US" sz="1800" dirty="0" err="1" smtClean="0"/>
            <a:t>Zoom.us</a:t>
          </a:r>
          <a:r>
            <a:rPr lang="en-US" sz="1800" dirty="0" smtClean="0"/>
            <a:t>, hangouts, google.com, www.webex.com</a:t>
          </a:r>
          <a:endParaRPr lang="ru-RU" sz="1800" dirty="0"/>
        </a:p>
      </dgm:t>
    </dgm:pt>
    <dgm:pt modelId="{40556FF0-0B92-4F61-AE9F-0C8CA584090E}" type="parTrans" cxnId="{F82F78EF-F172-4772-80E4-BD7684072655}">
      <dgm:prSet/>
      <dgm:spPr/>
      <dgm:t>
        <a:bodyPr/>
        <a:lstStyle/>
        <a:p>
          <a:endParaRPr lang="ru-RU"/>
        </a:p>
      </dgm:t>
    </dgm:pt>
    <dgm:pt modelId="{18EB54A3-7C52-459D-9086-D48C1D985F64}" type="sibTrans" cxnId="{F82F78EF-F172-4772-80E4-BD7684072655}">
      <dgm:prSet/>
      <dgm:spPr/>
      <dgm:t>
        <a:bodyPr/>
        <a:lstStyle/>
        <a:p>
          <a:endParaRPr lang="ru-RU"/>
        </a:p>
      </dgm:t>
    </dgm:pt>
    <dgm:pt modelId="{FC7A2D1A-B500-41EC-B894-B2CE6AFFB224}">
      <dgm:prSet custT="1"/>
      <dgm:spPr/>
      <dgm:t>
        <a:bodyPr/>
        <a:lstStyle/>
        <a:p>
          <a:r>
            <a:rPr lang="en-US" sz="2000" dirty="0" err="1" smtClean="0"/>
            <a:t>classTime</a:t>
          </a:r>
          <a:endParaRPr lang="ru-RU" sz="2000" dirty="0"/>
        </a:p>
      </dgm:t>
    </dgm:pt>
    <dgm:pt modelId="{B90826D5-A555-4551-8F01-CC8189576E34}" type="parTrans" cxnId="{FE7F6C02-472B-4529-AA8B-EBD37D2D0CD9}">
      <dgm:prSet/>
      <dgm:spPr/>
      <dgm:t>
        <a:bodyPr/>
        <a:lstStyle/>
        <a:p>
          <a:endParaRPr lang="ru-RU"/>
        </a:p>
      </dgm:t>
    </dgm:pt>
    <dgm:pt modelId="{835EACB4-067C-4936-A0CD-25555FEC2735}" type="sibTrans" cxnId="{FE7F6C02-472B-4529-AA8B-EBD37D2D0CD9}">
      <dgm:prSet/>
      <dgm:spPr/>
      <dgm:t>
        <a:bodyPr/>
        <a:lstStyle/>
        <a:p>
          <a:endParaRPr lang="ru-RU"/>
        </a:p>
      </dgm:t>
    </dgm:pt>
    <dgm:pt modelId="{8EAFFE72-1A7A-484E-9925-DEF14A7D2BED}">
      <dgm:prSet custT="1"/>
      <dgm:spPr/>
      <dgm:t>
        <a:bodyPr/>
        <a:lstStyle/>
        <a:p>
          <a:r>
            <a:rPr lang="en-US" sz="2000" dirty="0" err="1" smtClean="0"/>
            <a:t>classDojo</a:t>
          </a:r>
          <a:endParaRPr lang="ru-RU" sz="2000" dirty="0"/>
        </a:p>
      </dgm:t>
    </dgm:pt>
    <dgm:pt modelId="{0DB30CD6-30FE-4DE1-9205-29003CEB89C3}" type="parTrans" cxnId="{0D8E702F-6D0B-438E-8E71-97D77EF32B1B}">
      <dgm:prSet/>
      <dgm:spPr/>
      <dgm:t>
        <a:bodyPr/>
        <a:lstStyle/>
        <a:p>
          <a:endParaRPr lang="ru-RU"/>
        </a:p>
      </dgm:t>
    </dgm:pt>
    <dgm:pt modelId="{EF109260-E490-43F7-8BD5-CB379E191306}" type="sibTrans" cxnId="{0D8E702F-6D0B-438E-8E71-97D77EF32B1B}">
      <dgm:prSet/>
      <dgm:spPr/>
      <dgm:t>
        <a:bodyPr/>
        <a:lstStyle/>
        <a:p>
          <a:endParaRPr lang="ru-RU"/>
        </a:p>
      </dgm:t>
    </dgm:pt>
    <dgm:pt modelId="{D4D9996B-2AE2-483C-8AD3-4A10AEAD3178}">
      <dgm:prSet custT="1"/>
      <dgm:spPr/>
      <dgm:t>
        <a:bodyPr/>
        <a:lstStyle/>
        <a:p>
          <a:r>
            <a:rPr lang="en-US" sz="2000" dirty="0" err="1" smtClean="0"/>
            <a:t>Classroom.google.com,padlet.cov</a:t>
          </a:r>
          <a:endParaRPr lang="ru-RU" sz="2000" dirty="0"/>
        </a:p>
      </dgm:t>
    </dgm:pt>
    <dgm:pt modelId="{2B1A225E-5788-4990-977B-B4708E750E2F}" type="parTrans" cxnId="{3CEA4EEC-E8CF-4F38-B4D2-CF9F6958FDFF}">
      <dgm:prSet/>
      <dgm:spPr/>
      <dgm:t>
        <a:bodyPr/>
        <a:lstStyle/>
        <a:p>
          <a:endParaRPr lang="ru-RU"/>
        </a:p>
      </dgm:t>
    </dgm:pt>
    <dgm:pt modelId="{B6547A80-529A-4229-9324-431A7CB2F2DD}" type="sibTrans" cxnId="{3CEA4EEC-E8CF-4F38-B4D2-CF9F6958FDFF}">
      <dgm:prSet/>
      <dgm:spPr/>
      <dgm:t>
        <a:bodyPr/>
        <a:lstStyle/>
        <a:p>
          <a:endParaRPr lang="ru-RU"/>
        </a:p>
      </dgm:t>
    </dgm:pt>
    <dgm:pt modelId="{14261058-DC81-417A-9921-5DB36532A049}">
      <dgm:prSet custT="1"/>
      <dgm:spPr/>
      <dgm:t>
        <a:bodyPr/>
        <a:lstStyle/>
        <a:p>
          <a:r>
            <a:rPr lang="en-US" sz="1800" dirty="0" err="1" smtClean="0"/>
            <a:t>Kahoot</a:t>
          </a:r>
          <a:r>
            <a:rPr lang="en-US" sz="1800" dirty="0" smtClean="0"/>
            <a:t>, </a:t>
          </a:r>
          <a:r>
            <a:rPr lang="en-US" sz="1800" dirty="0" err="1" smtClean="0"/>
            <a:t>Quzizz</a:t>
          </a:r>
          <a:r>
            <a:rPr lang="en-US" sz="1800" dirty="0" smtClean="0"/>
            <a:t>, </a:t>
          </a:r>
          <a:r>
            <a:rPr lang="en-US" sz="1800" dirty="0" err="1" smtClean="0"/>
            <a:t>Idro,Miro</a:t>
          </a:r>
          <a:endParaRPr lang="ru-RU" sz="1800" dirty="0"/>
        </a:p>
      </dgm:t>
    </dgm:pt>
    <dgm:pt modelId="{11A2F228-711E-4166-B239-EC0E7A9B1734}" type="parTrans" cxnId="{C0886F30-355C-4C51-812F-280C1A4E645F}">
      <dgm:prSet/>
      <dgm:spPr/>
      <dgm:t>
        <a:bodyPr/>
        <a:lstStyle/>
        <a:p>
          <a:endParaRPr lang="ru-RU"/>
        </a:p>
      </dgm:t>
    </dgm:pt>
    <dgm:pt modelId="{1237FF8F-837A-4393-8294-EF485DF4D2BF}" type="sibTrans" cxnId="{C0886F30-355C-4C51-812F-280C1A4E645F}">
      <dgm:prSet/>
      <dgm:spPr/>
      <dgm:t>
        <a:bodyPr/>
        <a:lstStyle/>
        <a:p>
          <a:endParaRPr lang="ru-RU"/>
        </a:p>
      </dgm:t>
    </dgm:pt>
    <dgm:pt modelId="{DE05E261-E4D9-4758-A74F-FABF02D58FFF}" type="pres">
      <dgm:prSet presAssocID="{46E2C15C-5B21-42A6-85B6-27322DF3A7A0}" presName="diagram" presStyleCnt="0">
        <dgm:presLayoutVars>
          <dgm:dir/>
          <dgm:animLvl val="lvl"/>
          <dgm:resizeHandles val="exact"/>
        </dgm:presLayoutVars>
      </dgm:prSet>
      <dgm:spPr/>
    </dgm:pt>
    <dgm:pt modelId="{E268CAD9-419C-4930-A767-40D954853DF7}" type="pres">
      <dgm:prSet presAssocID="{14261058-DC81-417A-9921-5DB36532A049}" presName="compNode" presStyleCnt="0"/>
      <dgm:spPr/>
    </dgm:pt>
    <dgm:pt modelId="{AF629199-FDD9-4E63-BE64-AF953627770E}" type="pres">
      <dgm:prSet presAssocID="{14261058-DC81-417A-9921-5DB36532A049}" presName="childRect" presStyleLbl="bgAcc1" presStyleIdx="0" presStyleCnt="5" custScaleX="117877" custLinFactNeighborX="-24652" custLinFactNeighborY="-3634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7C20B2F-BE0A-4593-A158-5E6FFA727AC2}" type="pres">
      <dgm:prSet presAssocID="{14261058-DC81-417A-9921-5DB36532A04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FFA87-B4B2-4227-8369-D31F1E020F62}" type="pres">
      <dgm:prSet presAssocID="{14261058-DC81-417A-9921-5DB36532A049}" presName="parentRect" presStyleLbl="alignNode1" presStyleIdx="0" presStyleCnt="5" custScaleX="120189" custLinFactNeighborX="-23496" custLinFactNeighborY="-10630"/>
      <dgm:spPr/>
      <dgm:t>
        <a:bodyPr/>
        <a:lstStyle/>
        <a:p>
          <a:endParaRPr lang="ru-RU"/>
        </a:p>
      </dgm:t>
    </dgm:pt>
    <dgm:pt modelId="{E127E987-5FFB-4FBF-912E-21620FC4FF76}" type="pres">
      <dgm:prSet presAssocID="{14261058-DC81-417A-9921-5DB36532A049}" presName="adorn" presStyleLbl="fgAccFollowNode1" presStyleIdx="0" presStyleCnt="5" custScaleX="268195" custScaleY="216568" custLinFactNeighborX="-21622" custLinFactNeighborY="-124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1729561-08C5-429B-9A8C-9D39232DAA3C}" type="pres">
      <dgm:prSet presAssocID="{1237FF8F-837A-4393-8294-EF485DF4D2B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6A361C5-322E-4C40-A607-062EB5549B91}" type="pres">
      <dgm:prSet presAssocID="{D33ED149-BAA4-46B2-BDED-F5269F38FF55}" presName="compNode" presStyleCnt="0"/>
      <dgm:spPr/>
    </dgm:pt>
    <dgm:pt modelId="{343B3E6D-D8F1-48C4-A0D3-4CBFD5217988}" type="pres">
      <dgm:prSet presAssocID="{D33ED149-BAA4-46B2-BDED-F5269F38FF55}" presName="childRect" presStyleLbl="bgAcc1" presStyleIdx="1" presStyleCnt="5" custScaleX="122583" custLinFactNeighborX="-1718" custLinFactNeighborY="818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36F3AB8-BF41-4838-ADDB-908356AF2E18}" type="pres">
      <dgm:prSet presAssocID="{D33ED149-BAA4-46B2-BDED-F5269F38FF5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1521E-AD51-4854-9301-A9A175AC8D56}" type="pres">
      <dgm:prSet presAssocID="{D33ED149-BAA4-46B2-BDED-F5269F38FF55}" presName="parentRect" presStyleLbl="alignNode1" presStyleIdx="1" presStyleCnt="5" custScaleX="121977" custScaleY="202284" custLinFactNeighborX="-606" custLinFactNeighborY="42146"/>
      <dgm:spPr/>
      <dgm:t>
        <a:bodyPr/>
        <a:lstStyle/>
        <a:p>
          <a:endParaRPr lang="ru-RU"/>
        </a:p>
      </dgm:t>
    </dgm:pt>
    <dgm:pt modelId="{3F484D82-7E30-4AF7-98AD-C0D1D675D365}" type="pres">
      <dgm:prSet presAssocID="{D33ED149-BAA4-46B2-BDED-F5269F38FF55}" presName="adorn" presStyleLbl="fgAccFollowNode1" presStyleIdx="1" presStyleCnt="5" custScaleX="240583" custScaleY="227312" custLinFactNeighborX="65827" custLinFactNeighborY="4202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727979AB-E95F-40A6-BC2F-EF9431D3EF99}" type="pres">
      <dgm:prSet presAssocID="{18EB54A3-7C52-459D-9086-D48C1D985F6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C6D48F6-C0EE-44E8-9C06-A44BF5351801}" type="pres">
      <dgm:prSet presAssocID="{FC7A2D1A-B500-41EC-B894-B2CE6AFFB224}" presName="compNode" presStyleCnt="0"/>
      <dgm:spPr/>
    </dgm:pt>
    <dgm:pt modelId="{35006644-45B8-40B9-B5FE-9B9B5C15AD1D}" type="pres">
      <dgm:prSet presAssocID="{FC7A2D1A-B500-41EC-B894-B2CE6AFFB224}" presName="childRect" presStyleLbl="bgAcc1" presStyleIdx="2" presStyleCnt="5" custScaleX="116848" custLinFactNeighborX="32870" custLinFactNeighborY="-6599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8F5037A1-23C9-403D-87EF-3D477B5E1CC8}" type="pres">
      <dgm:prSet presAssocID="{FC7A2D1A-B500-41EC-B894-B2CE6AFFB22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8C935-6D1B-4756-B028-9526C9735510}" type="pres">
      <dgm:prSet presAssocID="{FC7A2D1A-B500-41EC-B894-B2CE6AFFB224}" presName="parentRect" presStyleLbl="alignNode1" presStyleIdx="2" presStyleCnt="5" custScaleX="116117" custLinFactNeighborX="30663" custLinFactNeighborY="-34165"/>
      <dgm:spPr/>
      <dgm:t>
        <a:bodyPr/>
        <a:lstStyle/>
        <a:p>
          <a:endParaRPr lang="ru-RU"/>
        </a:p>
      </dgm:t>
    </dgm:pt>
    <dgm:pt modelId="{50D6DC5C-9080-4228-B7BC-D8CB7893ED99}" type="pres">
      <dgm:prSet presAssocID="{FC7A2D1A-B500-41EC-B894-B2CE6AFFB224}" presName="adorn" presStyleLbl="fgAccFollowNode1" presStyleIdx="2" presStyleCnt="5" custScaleX="214596" custScaleY="191275" custLinFactNeighborX="70447" custLinFactNeighborY="38474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D73ACEBA-0EF8-498C-AE83-71788AB1CD82}" type="pres">
      <dgm:prSet presAssocID="{835EACB4-067C-4936-A0CD-25555FEC273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BE1CF8E-F5E6-4897-9AD4-D2E3A6307BAD}" type="pres">
      <dgm:prSet presAssocID="{8EAFFE72-1A7A-484E-9925-DEF14A7D2BED}" presName="compNode" presStyleCnt="0"/>
      <dgm:spPr/>
    </dgm:pt>
    <dgm:pt modelId="{5AABC08D-D7DC-43C1-94DE-858E7585382E}" type="pres">
      <dgm:prSet presAssocID="{8EAFFE72-1A7A-484E-9925-DEF14A7D2BED}" presName="childRect" presStyleLbl="bgAcc1" presStyleIdx="3" presStyleCnt="5" custScaleX="139606" custScaleY="111217" custLinFactNeighborX="-82283" custLinFactNeighborY="-1519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8B04BDB0-673F-42E3-8688-19893B8C3E82}" type="pres">
      <dgm:prSet presAssocID="{8EAFFE72-1A7A-484E-9925-DEF14A7D2BE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4D4E2-A66E-4D17-A50F-7331515AA27D}" type="pres">
      <dgm:prSet presAssocID="{8EAFFE72-1A7A-484E-9925-DEF14A7D2BED}" presName="parentRect" presStyleLbl="alignNode1" presStyleIdx="3" presStyleCnt="5" custScaleX="140366" custScaleY="131905" custLinFactNeighborX="-81903" custLinFactNeighborY="22795"/>
      <dgm:spPr/>
      <dgm:t>
        <a:bodyPr/>
        <a:lstStyle/>
        <a:p>
          <a:endParaRPr lang="ru-RU"/>
        </a:p>
      </dgm:t>
    </dgm:pt>
    <dgm:pt modelId="{8CBC9609-8464-4D72-A562-A7B58AA5C49E}" type="pres">
      <dgm:prSet presAssocID="{8EAFFE72-1A7A-484E-9925-DEF14A7D2BED}" presName="adorn" presStyleLbl="fgAccFollowNode1" presStyleIdx="3" presStyleCnt="5" custScaleX="268100" custScaleY="243010" custLinFactNeighborX="-64779" custLinFactNeighborY="3544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</dgm:pt>
    <dgm:pt modelId="{94111513-B632-42F8-A727-318A0B0CC5E7}" type="pres">
      <dgm:prSet presAssocID="{EF109260-E490-43F7-8BD5-CB379E19130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5DA583E-1468-4999-9998-92A2B369E09B}" type="pres">
      <dgm:prSet presAssocID="{D4D9996B-2AE2-483C-8AD3-4A10AEAD3178}" presName="compNode" presStyleCnt="0"/>
      <dgm:spPr/>
    </dgm:pt>
    <dgm:pt modelId="{4CA46ABE-797C-4341-A108-C5A1DFBD05C3}" type="pres">
      <dgm:prSet presAssocID="{D4D9996B-2AE2-483C-8AD3-4A10AEAD3178}" presName="childRect" presStyleLbl="bgAcc1" presStyleIdx="4" presStyleCnt="5" custScaleX="141230" custScaleY="118906" custLinFactNeighborX="-1931" custLinFactNeighborY="10980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9"/>
          <a:stretch>
            <a:fillRect/>
          </a:stretch>
        </a:blipFill>
      </dgm:spPr>
    </dgm:pt>
    <dgm:pt modelId="{42429131-A9C7-4CCF-97BA-1A461F46F133}" type="pres">
      <dgm:prSet presAssocID="{D4D9996B-2AE2-483C-8AD3-4A10AEAD317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9FB35-BC17-4173-B48F-8827D4EA7CE8}" type="pres">
      <dgm:prSet presAssocID="{D4D9996B-2AE2-483C-8AD3-4A10AEAD3178}" presName="parentRect" presStyleLbl="alignNode1" presStyleIdx="4" presStyleCnt="5" custScaleX="138881" custScaleY="131905" custLinFactNeighborX="-3106" custLinFactNeighborY="42922"/>
      <dgm:spPr/>
      <dgm:t>
        <a:bodyPr/>
        <a:lstStyle/>
        <a:p>
          <a:endParaRPr lang="ru-RU"/>
        </a:p>
      </dgm:t>
    </dgm:pt>
    <dgm:pt modelId="{58F005F8-709C-47F6-ABA2-11DA301AB480}" type="pres">
      <dgm:prSet presAssocID="{D4D9996B-2AE2-483C-8AD3-4A10AEAD3178}" presName="adorn" presStyleLbl="fgAccFollowNode1" presStyleIdx="4" presStyleCnt="5" custScaleX="246155" custScaleY="239340" custLinFactX="51504" custLinFactNeighborX="100000" custLinFactNeighborY="362"/>
      <dgm:spPr>
        <a:blipFill rotWithShape="0">
          <a:blip xmlns:r="http://schemas.openxmlformats.org/officeDocument/2006/relationships" r:embed="rId10"/>
          <a:stretch>
            <a:fillRect/>
          </a:stretch>
        </a:blipFill>
      </dgm:spPr>
    </dgm:pt>
  </dgm:ptLst>
  <dgm:cxnLst>
    <dgm:cxn modelId="{EF647FBD-5688-46B3-BB03-B0356F7DF839}" type="presOf" srcId="{46E2C15C-5B21-42A6-85B6-27322DF3A7A0}" destId="{DE05E261-E4D9-4758-A74F-FABF02D58FFF}" srcOrd="0" destOrd="0" presId="urn:microsoft.com/office/officeart/2005/8/layout/bList2"/>
    <dgm:cxn modelId="{E2061DD2-2A79-4C57-B7BC-F815A2E852F8}" type="presOf" srcId="{FC7A2D1A-B500-41EC-B894-B2CE6AFFB224}" destId="{0CE8C935-6D1B-4756-B028-9526C9735510}" srcOrd="1" destOrd="0" presId="urn:microsoft.com/office/officeart/2005/8/layout/bList2"/>
    <dgm:cxn modelId="{35C9AA16-BEF8-4AE5-9C62-C77B4DEB60DA}" type="presOf" srcId="{14261058-DC81-417A-9921-5DB36532A049}" destId="{D48FFA87-B4B2-4227-8369-D31F1E020F62}" srcOrd="1" destOrd="0" presId="urn:microsoft.com/office/officeart/2005/8/layout/bList2"/>
    <dgm:cxn modelId="{0D8E702F-6D0B-438E-8E71-97D77EF32B1B}" srcId="{46E2C15C-5B21-42A6-85B6-27322DF3A7A0}" destId="{8EAFFE72-1A7A-484E-9925-DEF14A7D2BED}" srcOrd="3" destOrd="0" parTransId="{0DB30CD6-30FE-4DE1-9205-29003CEB89C3}" sibTransId="{EF109260-E490-43F7-8BD5-CB379E191306}"/>
    <dgm:cxn modelId="{FE7F6C02-472B-4529-AA8B-EBD37D2D0CD9}" srcId="{46E2C15C-5B21-42A6-85B6-27322DF3A7A0}" destId="{FC7A2D1A-B500-41EC-B894-B2CE6AFFB224}" srcOrd="2" destOrd="0" parTransId="{B90826D5-A555-4551-8F01-CC8189576E34}" sibTransId="{835EACB4-067C-4936-A0CD-25555FEC2735}"/>
    <dgm:cxn modelId="{C0886F30-355C-4C51-812F-280C1A4E645F}" srcId="{46E2C15C-5B21-42A6-85B6-27322DF3A7A0}" destId="{14261058-DC81-417A-9921-5DB36532A049}" srcOrd="0" destOrd="0" parTransId="{11A2F228-711E-4166-B239-EC0E7A9B1734}" sibTransId="{1237FF8F-837A-4393-8294-EF485DF4D2BF}"/>
    <dgm:cxn modelId="{8D576C8A-B64A-4022-A56B-9ABBBB46D751}" type="presOf" srcId="{D33ED149-BAA4-46B2-BDED-F5269F38FF55}" destId="{A771521E-AD51-4854-9301-A9A175AC8D56}" srcOrd="1" destOrd="0" presId="urn:microsoft.com/office/officeart/2005/8/layout/bList2"/>
    <dgm:cxn modelId="{908308BD-3B6C-43EE-9BDA-59A8226F718D}" type="presOf" srcId="{8EAFFE72-1A7A-484E-9925-DEF14A7D2BED}" destId="{9C14D4E2-A66E-4D17-A50F-7331515AA27D}" srcOrd="1" destOrd="0" presId="urn:microsoft.com/office/officeart/2005/8/layout/bList2"/>
    <dgm:cxn modelId="{3CEA4EEC-E8CF-4F38-B4D2-CF9F6958FDFF}" srcId="{46E2C15C-5B21-42A6-85B6-27322DF3A7A0}" destId="{D4D9996B-2AE2-483C-8AD3-4A10AEAD3178}" srcOrd="4" destOrd="0" parTransId="{2B1A225E-5788-4990-977B-B4708E750E2F}" sibTransId="{B6547A80-529A-4229-9324-431A7CB2F2DD}"/>
    <dgm:cxn modelId="{541E1BF2-9E29-4148-96CC-732F76108918}" type="presOf" srcId="{D33ED149-BAA4-46B2-BDED-F5269F38FF55}" destId="{436F3AB8-BF41-4838-ADDB-908356AF2E18}" srcOrd="0" destOrd="0" presId="urn:microsoft.com/office/officeart/2005/8/layout/bList2"/>
    <dgm:cxn modelId="{F82F78EF-F172-4772-80E4-BD7684072655}" srcId="{46E2C15C-5B21-42A6-85B6-27322DF3A7A0}" destId="{D33ED149-BAA4-46B2-BDED-F5269F38FF55}" srcOrd="1" destOrd="0" parTransId="{40556FF0-0B92-4F61-AE9F-0C8CA584090E}" sibTransId="{18EB54A3-7C52-459D-9086-D48C1D985F64}"/>
    <dgm:cxn modelId="{7DF567CB-BA0B-437F-A179-5CE809185759}" type="presOf" srcId="{8EAFFE72-1A7A-484E-9925-DEF14A7D2BED}" destId="{8B04BDB0-673F-42E3-8688-19893B8C3E82}" srcOrd="0" destOrd="0" presId="urn:microsoft.com/office/officeart/2005/8/layout/bList2"/>
    <dgm:cxn modelId="{E47524AB-2AA4-48CF-92EB-34CA863BE24E}" type="presOf" srcId="{FC7A2D1A-B500-41EC-B894-B2CE6AFFB224}" destId="{8F5037A1-23C9-403D-87EF-3D477B5E1CC8}" srcOrd="0" destOrd="0" presId="urn:microsoft.com/office/officeart/2005/8/layout/bList2"/>
    <dgm:cxn modelId="{6A72DA01-7CF9-4ADC-9A8B-D0D320EEC5C9}" type="presOf" srcId="{18EB54A3-7C52-459D-9086-D48C1D985F64}" destId="{727979AB-E95F-40A6-BC2F-EF9431D3EF99}" srcOrd="0" destOrd="0" presId="urn:microsoft.com/office/officeart/2005/8/layout/bList2"/>
    <dgm:cxn modelId="{EC535FDE-9D8B-484F-B56B-377F7FD978C7}" type="presOf" srcId="{14261058-DC81-417A-9921-5DB36532A049}" destId="{87C20B2F-BE0A-4593-A158-5E6FFA727AC2}" srcOrd="0" destOrd="0" presId="urn:microsoft.com/office/officeart/2005/8/layout/bList2"/>
    <dgm:cxn modelId="{2B3ECACB-F02A-4E63-9484-6007DFEC93ED}" type="presOf" srcId="{1237FF8F-837A-4393-8294-EF485DF4D2BF}" destId="{11729561-08C5-429B-9A8C-9D39232DAA3C}" srcOrd="0" destOrd="0" presId="urn:microsoft.com/office/officeart/2005/8/layout/bList2"/>
    <dgm:cxn modelId="{40723F98-CC68-41A7-8F2D-FEEAF12155BF}" type="presOf" srcId="{EF109260-E490-43F7-8BD5-CB379E191306}" destId="{94111513-B632-42F8-A727-318A0B0CC5E7}" srcOrd="0" destOrd="0" presId="urn:microsoft.com/office/officeart/2005/8/layout/bList2"/>
    <dgm:cxn modelId="{C1B85B78-0295-4FF2-92C4-4AB5A85CC9D2}" type="presOf" srcId="{835EACB4-067C-4936-A0CD-25555FEC2735}" destId="{D73ACEBA-0EF8-498C-AE83-71788AB1CD82}" srcOrd="0" destOrd="0" presId="urn:microsoft.com/office/officeart/2005/8/layout/bList2"/>
    <dgm:cxn modelId="{DC6EAE9C-D1B3-44DC-8364-B63188098C28}" type="presOf" srcId="{D4D9996B-2AE2-483C-8AD3-4A10AEAD3178}" destId="{42429131-A9C7-4CCF-97BA-1A461F46F133}" srcOrd="0" destOrd="0" presId="urn:microsoft.com/office/officeart/2005/8/layout/bList2"/>
    <dgm:cxn modelId="{EBBD5C3C-A50D-4F4E-9256-B86BB14A2EC1}" type="presOf" srcId="{D4D9996B-2AE2-483C-8AD3-4A10AEAD3178}" destId="{3669FB35-BC17-4173-B48F-8827D4EA7CE8}" srcOrd="1" destOrd="0" presId="urn:microsoft.com/office/officeart/2005/8/layout/bList2"/>
    <dgm:cxn modelId="{7BC83E4F-50CB-487E-8DC0-4F10D3C8E670}" type="presParOf" srcId="{DE05E261-E4D9-4758-A74F-FABF02D58FFF}" destId="{E268CAD9-419C-4930-A767-40D954853DF7}" srcOrd="0" destOrd="0" presId="urn:microsoft.com/office/officeart/2005/8/layout/bList2"/>
    <dgm:cxn modelId="{45163491-99E0-4422-ABDB-FA0E48E54772}" type="presParOf" srcId="{E268CAD9-419C-4930-A767-40D954853DF7}" destId="{AF629199-FDD9-4E63-BE64-AF953627770E}" srcOrd="0" destOrd="0" presId="urn:microsoft.com/office/officeart/2005/8/layout/bList2"/>
    <dgm:cxn modelId="{F8BAC2FA-025F-4C29-9F48-EA64B885A717}" type="presParOf" srcId="{E268CAD9-419C-4930-A767-40D954853DF7}" destId="{87C20B2F-BE0A-4593-A158-5E6FFA727AC2}" srcOrd="1" destOrd="0" presId="urn:microsoft.com/office/officeart/2005/8/layout/bList2"/>
    <dgm:cxn modelId="{1C047A1F-63E6-4D95-AD6A-7BBD676EC3FE}" type="presParOf" srcId="{E268CAD9-419C-4930-A767-40D954853DF7}" destId="{D48FFA87-B4B2-4227-8369-D31F1E020F62}" srcOrd="2" destOrd="0" presId="urn:microsoft.com/office/officeart/2005/8/layout/bList2"/>
    <dgm:cxn modelId="{80473BC5-019A-43CF-B162-0312B51AEC1F}" type="presParOf" srcId="{E268CAD9-419C-4930-A767-40D954853DF7}" destId="{E127E987-5FFB-4FBF-912E-21620FC4FF76}" srcOrd="3" destOrd="0" presId="urn:microsoft.com/office/officeart/2005/8/layout/bList2"/>
    <dgm:cxn modelId="{E21B8BB3-B3EE-4F81-8630-21675987983E}" type="presParOf" srcId="{DE05E261-E4D9-4758-A74F-FABF02D58FFF}" destId="{11729561-08C5-429B-9A8C-9D39232DAA3C}" srcOrd="1" destOrd="0" presId="urn:microsoft.com/office/officeart/2005/8/layout/bList2"/>
    <dgm:cxn modelId="{AA93016A-D2AF-4AE4-96AA-29D42485336C}" type="presParOf" srcId="{DE05E261-E4D9-4758-A74F-FABF02D58FFF}" destId="{06A361C5-322E-4C40-A607-062EB5549B91}" srcOrd="2" destOrd="0" presId="urn:microsoft.com/office/officeart/2005/8/layout/bList2"/>
    <dgm:cxn modelId="{7EF81434-9A33-450E-AC5C-4697BA2B594A}" type="presParOf" srcId="{06A361C5-322E-4C40-A607-062EB5549B91}" destId="{343B3E6D-D8F1-48C4-A0D3-4CBFD5217988}" srcOrd="0" destOrd="0" presId="urn:microsoft.com/office/officeart/2005/8/layout/bList2"/>
    <dgm:cxn modelId="{98173B25-6C5C-4EA2-A9BC-529E21F50BF1}" type="presParOf" srcId="{06A361C5-322E-4C40-A607-062EB5549B91}" destId="{436F3AB8-BF41-4838-ADDB-908356AF2E18}" srcOrd="1" destOrd="0" presId="urn:microsoft.com/office/officeart/2005/8/layout/bList2"/>
    <dgm:cxn modelId="{46396B17-F61E-4F21-B857-A201372EC7C1}" type="presParOf" srcId="{06A361C5-322E-4C40-A607-062EB5549B91}" destId="{A771521E-AD51-4854-9301-A9A175AC8D56}" srcOrd="2" destOrd="0" presId="urn:microsoft.com/office/officeart/2005/8/layout/bList2"/>
    <dgm:cxn modelId="{AF6549BD-37B8-45A9-B77E-81D3A2ECE083}" type="presParOf" srcId="{06A361C5-322E-4C40-A607-062EB5549B91}" destId="{3F484D82-7E30-4AF7-98AD-C0D1D675D365}" srcOrd="3" destOrd="0" presId="urn:microsoft.com/office/officeart/2005/8/layout/bList2"/>
    <dgm:cxn modelId="{8B64ABFD-0808-4A64-AA7C-93D9D0CD08C6}" type="presParOf" srcId="{DE05E261-E4D9-4758-A74F-FABF02D58FFF}" destId="{727979AB-E95F-40A6-BC2F-EF9431D3EF99}" srcOrd="3" destOrd="0" presId="urn:microsoft.com/office/officeart/2005/8/layout/bList2"/>
    <dgm:cxn modelId="{5EA48A3C-F14A-4406-9A56-F16E04750E34}" type="presParOf" srcId="{DE05E261-E4D9-4758-A74F-FABF02D58FFF}" destId="{5C6D48F6-C0EE-44E8-9C06-A44BF5351801}" srcOrd="4" destOrd="0" presId="urn:microsoft.com/office/officeart/2005/8/layout/bList2"/>
    <dgm:cxn modelId="{9EBCC295-7E68-4553-AFD5-57E24C3A069D}" type="presParOf" srcId="{5C6D48F6-C0EE-44E8-9C06-A44BF5351801}" destId="{35006644-45B8-40B9-B5FE-9B9B5C15AD1D}" srcOrd="0" destOrd="0" presId="urn:microsoft.com/office/officeart/2005/8/layout/bList2"/>
    <dgm:cxn modelId="{FF5002B7-B5E8-4B81-BF6C-722C068C81AA}" type="presParOf" srcId="{5C6D48F6-C0EE-44E8-9C06-A44BF5351801}" destId="{8F5037A1-23C9-403D-87EF-3D477B5E1CC8}" srcOrd="1" destOrd="0" presId="urn:microsoft.com/office/officeart/2005/8/layout/bList2"/>
    <dgm:cxn modelId="{9FEEDB35-BA87-463D-A854-748D3248CF90}" type="presParOf" srcId="{5C6D48F6-C0EE-44E8-9C06-A44BF5351801}" destId="{0CE8C935-6D1B-4756-B028-9526C9735510}" srcOrd="2" destOrd="0" presId="urn:microsoft.com/office/officeart/2005/8/layout/bList2"/>
    <dgm:cxn modelId="{429BB712-5F8C-4EB1-8D98-30459220FC22}" type="presParOf" srcId="{5C6D48F6-C0EE-44E8-9C06-A44BF5351801}" destId="{50D6DC5C-9080-4228-B7BC-D8CB7893ED99}" srcOrd="3" destOrd="0" presId="urn:microsoft.com/office/officeart/2005/8/layout/bList2"/>
    <dgm:cxn modelId="{620661FE-EE53-4B25-95A9-8C5760388D2A}" type="presParOf" srcId="{DE05E261-E4D9-4758-A74F-FABF02D58FFF}" destId="{D73ACEBA-0EF8-498C-AE83-71788AB1CD82}" srcOrd="5" destOrd="0" presId="urn:microsoft.com/office/officeart/2005/8/layout/bList2"/>
    <dgm:cxn modelId="{3EF11C6C-C4C5-4ADD-8443-BC9E63025706}" type="presParOf" srcId="{DE05E261-E4D9-4758-A74F-FABF02D58FFF}" destId="{EBE1CF8E-F5E6-4897-9AD4-D2E3A6307BAD}" srcOrd="6" destOrd="0" presId="urn:microsoft.com/office/officeart/2005/8/layout/bList2"/>
    <dgm:cxn modelId="{3CC36C1B-F74A-446A-940D-DB2B96639B5D}" type="presParOf" srcId="{EBE1CF8E-F5E6-4897-9AD4-D2E3A6307BAD}" destId="{5AABC08D-D7DC-43C1-94DE-858E7585382E}" srcOrd="0" destOrd="0" presId="urn:microsoft.com/office/officeart/2005/8/layout/bList2"/>
    <dgm:cxn modelId="{7E2F0305-569E-409D-B3E9-D244ED14093C}" type="presParOf" srcId="{EBE1CF8E-F5E6-4897-9AD4-D2E3A6307BAD}" destId="{8B04BDB0-673F-42E3-8688-19893B8C3E82}" srcOrd="1" destOrd="0" presId="urn:microsoft.com/office/officeart/2005/8/layout/bList2"/>
    <dgm:cxn modelId="{3B1C2490-0577-4700-816D-FCAD9D1F2278}" type="presParOf" srcId="{EBE1CF8E-F5E6-4897-9AD4-D2E3A6307BAD}" destId="{9C14D4E2-A66E-4D17-A50F-7331515AA27D}" srcOrd="2" destOrd="0" presId="urn:microsoft.com/office/officeart/2005/8/layout/bList2"/>
    <dgm:cxn modelId="{D481EF52-53AF-48C9-98D9-50AC8DC33D9C}" type="presParOf" srcId="{EBE1CF8E-F5E6-4897-9AD4-D2E3A6307BAD}" destId="{8CBC9609-8464-4D72-A562-A7B58AA5C49E}" srcOrd="3" destOrd="0" presId="urn:microsoft.com/office/officeart/2005/8/layout/bList2"/>
    <dgm:cxn modelId="{77A1B45A-98D1-4F47-91C1-A78229D1A896}" type="presParOf" srcId="{DE05E261-E4D9-4758-A74F-FABF02D58FFF}" destId="{94111513-B632-42F8-A727-318A0B0CC5E7}" srcOrd="7" destOrd="0" presId="urn:microsoft.com/office/officeart/2005/8/layout/bList2"/>
    <dgm:cxn modelId="{982274E0-5D01-460B-BF91-A4FEE1FAACBA}" type="presParOf" srcId="{DE05E261-E4D9-4758-A74F-FABF02D58FFF}" destId="{B5DA583E-1468-4999-9998-92A2B369E09B}" srcOrd="8" destOrd="0" presId="urn:microsoft.com/office/officeart/2005/8/layout/bList2"/>
    <dgm:cxn modelId="{50C6E119-1889-422B-925E-61D55E8B49B0}" type="presParOf" srcId="{B5DA583E-1468-4999-9998-92A2B369E09B}" destId="{4CA46ABE-797C-4341-A108-C5A1DFBD05C3}" srcOrd="0" destOrd="0" presId="urn:microsoft.com/office/officeart/2005/8/layout/bList2"/>
    <dgm:cxn modelId="{DD74C7B3-3C3E-4B36-8B94-735ABEF648B2}" type="presParOf" srcId="{B5DA583E-1468-4999-9998-92A2B369E09B}" destId="{42429131-A9C7-4CCF-97BA-1A461F46F133}" srcOrd="1" destOrd="0" presId="urn:microsoft.com/office/officeart/2005/8/layout/bList2"/>
    <dgm:cxn modelId="{8F0DB405-B00B-43F9-B614-E3CBD59CA770}" type="presParOf" srcId="{B5DA583E-1468-4999-9998-92A2B369E09B}" destId="{3669FB35-BC17-4173-B48F-8827D4EA7CE8}" srcOrd="2" destOrd="0" presId="urn:microsoft.com/office/officeart/2005/8/layout/bList2"/>
    <dgm:cxn modelId="{45A47018-3A53-4D95-A0B4-353FB529ECC7}" type="presParOf" srcId="{B5DA583E-1468-4999-9998-92A2B369E09B}" destId="{58F005F8-709C-47F6-ABA2-11DA301AB48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9740B2-6893-4ADA-A530-D2EACCD2012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3A9C7B-2F2F-46F8-813C-438C17CBB8B4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2">
                  <a:lumMod val="50000"/>
                </a:schemeClr>
              </a:solidFill>
            </a:rPr>
            <a:t>Національний центр «Мала академия наук України»</a:t>
          </a:r>
          <a:endParaRPr lang="ru-RU" sz="2000" dirty="0">
            <a:solidFill>
              <a:schemeClr val="bg2">
                <a:lumMod val="50000"/>
              </a:schemeClr>
            </a:solidFill>
          </a:endParaRPr>
        </a:p>
      </dgm:t>
    </dgm:pt>
    <dgm:pt modelId="{999BF936-9049-44D9-9D76-5862FD34E6DF}" type="parTrans" cxnId="{3707DB52-5193-413E-8772-8B6AF676BBDC}">
      <dgm:prSet/>
      <dgm:spPr/>
      <dgm:t>
        <a:bodyPr/>
        <a:lstStyle/>
        <a:p>
          <a:endParaRPr lang="ru-RU"/>
        </a:p>
      </dgm:t>
    </dgm:pt>
    <dgm:pt modelId="{7CE6EF8A-3664-42D1-A5BD-F87AAF4B39E8}" type="sibTrans" cxnId="{3707DB52-5193-413E-8772-8B6AF676BBDC}">
      <dgm:prSet/>
      <dgm:spPr/>
      <dgm:t>
        <a:bodyPr/>
        <a:lstStyle/>
        <a:p>
          <a:endParaRPr lang="ru-RU"/>
        </a:p>
      </dgm:t>
    </dgm:pt>
    <dgm:pt modelId="{831A7EBD-61CA-457C-B0A8-22C6C07B5F79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2">
                  <a:lumMod val="50000"/>
                </a:schemeClr>
              </a:solidFill>
            </a:rPr>
            <a:t>Національний еколого-натуралістичний центр учнівської молоді </a:t>
          </a:r>
          <a:endParaRPr lang="ru-RU" sz="2000" dirty="0">
            <a:solidFill>
              <a:schemeClr val="bg2">
                <a:lumMod val="50000"/>
              </a:schemeClr>
            </a:solidFill>
          </a:endParaRPr>
        </a:p>
      </dgm:t>
    </dgm:pt>
    <dgm:pt modelId="{B759CBC2-5532-44D2-9D75-B5A04F1A1B8A}" type="parTrans" cxnId="{230730FA-3834-4EAE-B8B3-24F4998359EF}">
      <dgm:prSet/>
      <dgm:spPr/>
      <dgm:t>
        <a:bodyPr/>
        <a:lstStyle/>
        <a:p>
          <a:endParaRPr lang="ru-RU"/>
        </a:p>
      </dgm:t>
    </dgm:pt>
    <dgm:pt modelId="{966B9EC3-D3EA-446C-9A74-0BD0EB1D70F2}" type="sibTrans" cxnId="{230730FA-3834-4EAE-B8B3-24F4998359EF}">
      <dgm:prSet/>
      <dgm:spPr/>
      <dgm:t>
        <a:bodyPr/>
        <a:lstStyle/>
        <a:p>
          <a:endParaRPr lang="ru-RU"/>
        </a:p>
      </dgm:t>
    </dgm:pt>
    <dgm:pt modelId="{66093B17-7179-4C6B-BEF5-CD921748B43C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2">
                  <a:lumMod val="50000"/>
                </a:schemeClr>
              </a:solidFill>
            </a:rPr>
            <a:t>Український державний центр позашкільної освіти</a:t>
          </a:r>
          <a:endParaRPr lang="ru-RU" sz="2000" dirty="0">
            <a:solidFill>
              <a:schemeClr val="bg2">
                <a:lumMod val="50000"/>
              </a:schemeClr>
            </a:solidFill>
          </a:endParaRPr>
        </a:p>
      </dgm:t>
    </dgm:pt>
    <dgm:pt modelId="{75F6D406-CCEE-4DDD-BBB7-AACCA74E0708}" type="parTrans" cxnId="{1CE73CE8-AD2F-4B1A-86AD-0989813A1276}">
      <dgm:prSet/>
      <dgm:spPr/>
      <dgm:t>
        <a:bodyPr/>
        <a:lstStyle/>
        <a:p>
          <a:endParaRPr lang="ru-RU"/>
        </a:p>
      </dgm:t>
    </dgm:pt>
    <dgm:pt modelId="{5EA100EF-D1FB-4F3F-BB02-AB10A4EF5BBD}" type="sibTrans" cxnId="{1CE73CE8-AD2F-4B1A-86AD-0989813A1276}">
      <dgm:prSet/>
      <dgm:spPr/>
      <dgm:t>
        <a:bodyPr/>
        <a:lstStyle/>
        <a:p>
          <a:endParaRPr lang="ru-RU"/>
        </a:p>
      </dgm:t>
    </dgm:pt>
    <dgm:pt modelId="{C39CD9E2-7E61-4003-BBD6-803BDAABC5E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2">
                  <a:lumMod val="50000"/>
                </a:schemeClr>
              </a:solidFill>
            </a:rPr>
            <a:t>Український державний центр національно-патріотичного виховання, краєзнавства і туризму учнівської молоді </a:t>
          </a:r>
          <a:endParaRPr lang="ru-RU" sz="1800" dirty="0">
            <a:solidFill>
              <a:schemeClr val="bg2">
                <a:lumMod val="50000"/>
              </a:schemeClr>
            </a:solidFill>
          </a:endParaRPr>
        </a:p>
      </dgm:t>
    </dgm:pt>
    <dgm:pt modelId="{83A33A87-FAD6-4BF4-B4F2-BC238C9F3CBC}" type="parTrans" cxnId="{C483F3EB-C36E-49F3-A01B-84F958F5CCAA}">
      <dgm:prSet/>
      <dgm:spPr/>
      <dgm:t>
        <a:bodyPr/>
        <a:lstStyle/>
        <a:p>
          <a:endParaRPr lang="ru-RU"/>
        </a:p>
      </dgm:t>
    </dgm:pt>
    <dgm:pt modelId="{617A4FE9-B6CE-492A-9353-B7704DC2DF18}" type="sibTrans" cxnId="{C483F3EB-C36E-49F3-A01B-84F958F5CCAA}">
      <dgm:prSet/>
      <dgm:spPr/>
      <dgm:t>
        <a:bodyPr/>
        <a:lstStyle/>
        <a:p>
          <a:endParaRPr lang="ru-RU"/>
        </a:p>
      </dgm:t>
    </dgm:pt>
    <dgm:pt modelId="{B6A67F5C-D99F-4B7C-954A-243F74C9EECD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/>
            </a:rPr>
            <a:t>https://nenc.gov.ua/?page_id=26349</a:t>
          </a:r>
          <a:endParaRPr lang="ru-RU" dirty="0"/>
        </a:p>
      </dgm:t>
    </dgm:pt>
    <dgm:pt modelId="{F9634EFE-8B98-4753-B04E-BB015BBA1110}" type="sibTrans" cxnId="{7ECA8FC2-D9C8-46DF-99C6-150DBF3512E4}">
      <dgm:prSet/>
      <dgm:spPr/>
      <dgm:t>
        <a:bodyPr/>
        <a:lstStyle/>
        <a:p>
          <a:endParaRPr lang="ru-RU"/>
        </a:p>
      </dgm:t>
    </dgm:pt>
    <dgm:pt modelId="{D2D79613-8FBF-4D17-9BBF-DA50272FD17E}" type="parTrans" cxnId="{7ECA8FC2-D9C8-46DF-99C6-150DBF3512E4}">
      <dgm:prSet/>
      <dgm:spPr/>
      <dgm:t>
        <a:bodyPr/>
        <a:lstStyle/>
        <a:p>
          <a:endParaRPr lang="ru-RU"/>
        </a:p>
      </dgm:t>
    </dgm:pt>
    <dgm:pt modelId="{756527E5-39C9-4F49-BC63-F8336B2B3BC8}">
      <dgm:prSet/>
      <dgm:spPr/>
      <dgm:t>
        <a:bodyPr/>
        <a:lstStyle/>
        <a:p>
          <a:r>
            <a:rPr lang="ru-RU" smtClean="0">
              <a:hlinkClick xmlns:r="http://schemas.openxmlformats.org/officeDocument/2006/relationships" r:id="rId2"/>
            </a:rPr>
            <a:t>http://man.gov.ua/ua/activities/online_navchannya</a:t>
          </a:r>
          <a:endParaRPr lang="ru-RU"/>
        </a:p>
      </dgm:t>
    </dgm:pt>
    <dgm:pt modelId="{E387A289-560D-4C1D-A5AD-90EC8C8685A7}" type="parTrans" cxnId="{24FE2C66-3F8F-4C3C-BE92-2566DBBBFAE4}">
      <dgm:prSet/>
      <dgm:spPr/>
      <dgm:t>
        <a:bodyPr/>
        <a:lstStyle/>
        <a:p>
          <a:endParaRPr lang="ru-RU"/>
        </a:p>
      </dgm:t>
    </dgm:pt>
    <dgm:pt modelId="{30284258-6F75-4BC0-8BCD-349E42349514}" type="sibTrans" cxnId="{24FE2C66-3F8F-4C3C-BE92-2566DBBBFAE4}">
      <dgm:prSet/>
      <dgm:spPr/>
      <dgm:t>
        <a:bodyPr/>
        <a:lstStyle/>
        <a:p>
          <a:endParaRPr lang="ru-RU"/>
        </a:p>
      </dgm:t>
    </dgm:pt>
    <dgm:pt modelId="{70FA57DA-A540-47A6-9E1E-DD0766B8E219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/>
            </a:rPr>
            <a:t>http://ukrjuntur.org.ua/dystantsiine-navchannia.html</a:t>
          </a:r>
          <a:endParaRPr lang="ru-RU" dirty="0"/>
        </a:p>
      </dgm:t>
    </dgm:pt>
    <dgm:pt modelId="{E139606F-741D-42B4-B809-B08CBA18345E}" type="parTrans" cxnId="{FA068900-7BAE-4086-B196-E797775132B8}">
      <dgm:prSet/>
      <dgm:spPr/>
      <dgm:t>
        <a:bodyPr/>
        <a:lstStyle/>
        <a:p>
          <a:endParaRPr lang="ru-RU"/>
        </a:p>
      </dgm:t>
    </dgm:pt>
    <dgm:pt modelId="{88EFB27F-9C85-4811-A696-A6052C36E451}" type="sibTrans" cxnId="{FA068900-7BAE-4086-B196-E797775132B8}">
      <dgm:prSet/>
      <dgm:spPr/>
      <dgm:t>
        <a:bodyPr/>
        <a:lstStyle/>
        <a:p>
          <a:endParaRPr lang="ru-RU"/>
        </a:p>
      </dgm:t>
    </dgm:pt>
    <dgm:pt modelId="{D80B5636-A028-46B4-9660-549552331B73}">
      <dgm:prSet/>
      <dgm:spPr/>
      <dgm:t>
        <a:bodyPr/>
        <a:lstStyle/>
        <a:p>
          <a:r>
            <a:rPr lang="ru-RU" dirty="0" smtClean="0">
              <a:hlinkClick xmlns:r="http://schemas.openxmlformats.org/officeDocument/2006/relationships" r:id="rId4"/>
            </a:rPr>
            <a:t>https://www.youtube.com/channel/UChNQCnpxslM8TPKc0PwrOPw</a:t>
          </a:r>
          <a:endParaRPr lang="ru-RU" dirty="0"/>
        </a:p>
      </dgm:t>
    </dgm:pt>
    <dgm:pt modelId="{405EA629-5512-42E9-B803-0F72F40C9940}" type="parTrans" cxnId="{E351376D-884F-420C-953E-E739CEE3C0A5}">
      <dgm:prSet/>
      <dgm:spPr/>
      <dgm:t>
        <a:bodyPr/>
        <a:lstStyle/>
        <a:p>
          <a:endParaRPr lang="ru-RU"/>
        </a:p>
      </dgm:t>
    </dgm:pt>
    <dgm:pt modelId="{668C2225-9266-45E5-9790-862ECFD7489E}" type="sibTrans" cxnId="{E351376D-884F-420C-953E-E739CEE3C0A5}">
      <dgm:prSet/>
      <dgm:spPr/>
      <dgm:t>
        <a:bodyPr/>
        <a:lstStyle/>
        <a:p>
          <a:endParaRPr lang="ru-RU"/>
        </a:p>
      </dgm:t>
    </dgm:pt>
    <dgm:pt modelId="{9AB9C7DD-5254-4F80-A06A-153FCEF10C34}" type="pres">
      <dgm:prSet presAssocID="{639740B2-6893-4ADA-A530-D2EACCD201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D5754-127F-4F9F-B515-E2310E1603BB}" type="pres">
      <dgm:prSet presAssocID="{D93A9C7B-2F2F-46F8-813C-438C17CBB8B4}" presName="linNode" presStyleCnt="0"/>
      <dgm:spPr/>
    </dgm:pt>
    <dgm:pt modelId="{9C6726FE-E949-430C-A918-CCFAA5E5E21F}" type="pres">
      <dgm:prSet presAssocID="{D93A9C7B-2F2F-46F8-813C-438C17CBB8B4}" presName="parentText" presStyleLbl="node1" presStyleIdx="0" presStyleCnt="4" custLinFactNeighborY="14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B5AFB-7BFC-4C0F-B690-B78172C2A5D1}" type="pres">
      <dgm:prSet presAssocID="{D93A9C7B-2F2F-46F8-813C-438C17CBB8B4}" presName="descendantText" presStyleLbl="alignAccFollowNode1" presStyleIdx="0" presStyleCnt="4" custLinFactNeighborX="1224" custLinFactNeighborY="-1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18508-8EFA-443A-BC69-11A1DB7A4497}" type="pres">
      <dgm:prSet presAssocID="{7CE6EF8A-3664-42D1-A5BD-F87AAF4B39E8}" presName="sp" presStyleCnt="0"/>
      <dgm:spPr/>
    </dgm:pt>
    <dgm:pt modelId="{BD2ACA9B-A299-4405-AFE7-B20386ECF684}" type="pres">
      <dgm:prSet presAssocID="{831A7EBD-61CA-457C-B0A8-22C6C07B5F79}" presName="linNode" presStyleCnt="0"/>
      <dgm:spPr/>
    </dgm:pt>
    <dgm:pt modelId="{6C3B97F9-D80B-4861-82CD-96E3B1AF4A62}" type="pres">
      <dgm:prSet presAssocID="{831A7EBD-61CA-457C-B0A8-22C6C07B5F79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984010-C81C-45F6-A1CE-B0CADF560B33}" type="pres">
      <dgm:prSet presAssocID="{831A7EBD-61CA-457C-B0A8-22C6C07B5F7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7EDB6-D4D1-4B13-A933-F1906B0E7416}" type="pres">
      <dgm:prSet presAssocID="{966B9EC3-D3EA-446C-9A74-0BD0EB1D70F2}" presName="sp" presStyleCnt="0"/>
      <dgm:spPr/>
    </dgm:pt>
    <dgm:pt modelId="{3210652F-CD94-455A-BED2-615A6A75B518}" type="pres">
      <dgm:prSet presAssocID="{66093B17-7179-4C6B-BEF5-CD921748B43C}" presName="linNode" presStyleCnt="0"/>
      <dgm:spPr/>
    </dgm:pt>
    <dgm:pt modelId="{28902527-6ECA-4C79-AE0B-E1BD64F7CB30}" type="pres">
      <dgm:prSet presAssocID="{66093B17-7179-4C6B-BEF5-CD921748B43C}" presName="parentText" presStyleLbl="node1" presStyleIdx="2" presStyleCnt="4" custLinFactNeighborY="-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B4898-C69E-4D3E-8150-3E9606EAE793}" type="pres">
      <dgm:prSet presAssocID="{66093B17-7179-4C6B-BEF5-CD921748B43C}" presName="descendantText" presStyleLbl="alignAccFollowNode1" presStyleIdx="2" presStyleCnt="4" custLinFactNeighborX="-1130" custLinFactNeighborY="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1348C3-8DCB-4A2C-B485-872EDD1B039C}" type="pres">
      <dgm:prSet presAssocID="{5EA100EF-D1FB-4F3F-BB02-AB10A4EF5BBD}" presName="sp" presStyleCnt="0"/>
      <dgm:spPr/>
    </dgm:pt>
    <dgm:pt modelId="{083729AE-326E-4F60-814F-B1B58669B992}" type="pres">
      <dgm:prSet presAssocID="{C39CD9E2-7E61-4003-BBD6-803BDAABC5E1}" presName="linNode" presStyleCnt="0"/>
      <dgm:spPr/>
    </dgm:pt>
    <dgm:pt modelId="{FCE222CB-8D93-48D0-B234-E2A33DC98828}" type="pres">
      <dgm:prSet presAssocID="{C39CD9E2-7E61-4003-BBD6-803BDAABC5E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D1843-C6DA-4470-9611-3E1A03A9566D}" type="pres">
      <dgm:prSet presAssocID="{C39CD9E2-7E61-4003-BBD6-803BDAABC5E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83F3EB-C36E-49F3-A01B-84F958F5CCAA}" srcId="{639740B2-6893-4ADA-A530-D2EACCD20125}" destId="{C39CD9E2-7E61-4003-BBD6-803BDAABC5E1}" srcOrd="3" destOrd="0" parTransId="{83A33A87-FAD6-4BF4-B4F2-BC238C9F3CBC}" sibTransId="{617A4FE9-B6CE-492A-9353-B7704DC2DF18}"/>
    <dgm:cxn modelId="{35015DD6-972F-40FC-9554-313287CB3E09}" type="presOf" srcId="{B6A67F5C-D99F-4B7C-954A-243F74C9EECD}" destId="{F8984010-C81C-45F6-A1CE-B0CADF560B33}" srcOrd="0" destOrd="0" presId="urn:microsoft.com/office/officeart/2005/8/layout/vList5"/>
    <dgm:cxn modelId="{A195DA1D-A0E6-42ED-8DC5-DBA56DB33C86}" type="presOf" srcId="{639740B2-6893-4ADA-A530-D2EACCD20125}" destId="{9AB9C7DD-5254-4F80-A06A-153FCEF10C34}" srcOrd="0" destOrd="0" presId="urn:microsoft.com/office/officeart/2005/8/layout/vList5"/>
    <dgm:cxn modelId="{0C5F4082-62E5-4FA6-A9EF-66A77F2276FB}" type="presOf" srcId="{66093B17-7179-4C6B-BEF5-CD921748B43C}" destId="{28902527-6ECA-4C79-AE0B-E1BD64F7CB30}" srcOrd="0" destOrd="0" presId="urn:microsoft.com/office/officeart/2005/8/layout/vList5"/>
    <dgm:cxn modelId="{E351376D-884F-420C-953E-E739CEE3C0A5}" srcId="{66093B17-7179-4C6B-BEF5-CD921748B43C}" destId="{D80B5636-A028-46B4-9660-549552331B73}" srcOrd="0" destOrd="0" parTransId="{405EA629-5512-42E9-B803-0F72F40C9940}" sibTransId="{668C2225-9266-45E5-9790-862ECFD7489E}"/>
    <dgm:cxn modelId="{8AEB112E-1D92-4BA9-81FA-46F38C138D31}" type="presOf" srcId="{D93A9C7B-2F2F-46F8-813C-438C17CBB8B4}" destId="{9C6726FE-E949-430C-A918-CCFAA5E5E21F}" srcOrd="0" destOrd="0" presId="urn:microsoft.com/office/officeart/2005/8/layout/vList5"/>
    <dgm:cxn modelId="{C8ED940A-FAAB-4603-BCAA-CB1829BF3921}" type="presOf" srcId="{70FA57DA-A540-47A6-9E1E-DD0766B8E219}" destId="{5C1D1843-C6DA-4470-9611-3E1A03A9566D}" srcOrd="0" destOrd="0" presId="urn:microsoft.com/office/officeart/2005/8/layout/vList5"/>
    <dgm:cxn modelId="{7ECA8FC2-D9C8-46DF-99C6-150DBF3512E4}" srcId="{831A7EBD-61CA-457C-B0A8-22C6C07B5F79}" destId="{B6A67F5C-D99F-4B7C-954A-243F74C9EECD}" srcOrd="0" destOrd="0" parTransId="{D2D79613-8FBF-4D17-9BBF-DA50272FD17E}" sibTransId="{F9634EFE-8B98-4753-B04E-BB015BBA1110}"/>
    <dgm:cxn modelId="{230730FA-3834-4EAE-B8B3-24F4998359EF}" srcId="{639740B2-6893-4ADA-A530-D2EACCD20125}" destId="{831A7EBD-61CA-457C-B0A8-22C6C07B5F79}" srcOrd="1" destOrd="0" parTransId="{B759CBC2-5532-44D2-9D75-B5A04F1A1B8A}" sibTransId="{966B9EC3-D3EA-446C-9A74-0BD0EB1D70F2}"/>
    <dgm:cxn modelId="{FA068900-7BAE-4086-B196-E797775132B8}" srcId="{C39CD9E2-7E61-4003-BBD6-803BDAABC5E1}" destId="{70FA57DA-A540-47A6-9E1E-DD0766B8E219}" srcOrd="0" destOrd="0" parTransId="{E139606F-741D-42B4-B809-B08CBA18345E}" sibTransId="{88EFB27F-9C85-4811-A696-A6052C36E451}"/>
    <dgm:cxn modelId="{1CE73CE8-AD2F-4B1A-86AD-0989813A1276}" srcId="{639740B2-6893-4ADA-A530-D2EACCD20125}" destId="{66093B17-7179-4C6B-BEF5-CD921748B43C}" srcOrd="2" destOrd="0" parTransId="{75F6D406-CCEE-4DDD-BBB7-AACCA74E0708}" sibTransId="{5EA100EF-D1FB-4F3F-BB02-AB10A4EF5BBD}"/>
    <dgm:cxn modelId="{F7256D8E-C7A3-4446-8D7D-17AE1F382BD9}" type="presOf" srcId="{D80B5636-A028-46B4-9660-549552331B73}" destId="{C6BB4898-C69E-4D3E-8150-3E9606EAE793}" srcOrd="0" destOrd="0" presId="urn:microsoft.com/office/officeart/2005/8/layout/vList5"/>
    <dgm:cxn modelId="{24FE2C66-3F8F-4C3C-BE92-2566DBBBFAE4}" srcId="{D93A9C7B-2F2F-46F8-813C-438C17CBB8B4}" destId="{756527E5-39C9-4F49-BC63-F8336B2B3BC8}" srcOrd="0" destOrd="0" parTransId="{E387A289-560D-4C1D-A5AD-90EC8C8685A7}" sibTransId="{30284258-6F75-4BC0-8BCD-349E42349514}"/>
    <dgm:cxn modelId="{56CB78C8-3273-4733-8EC0-B2E21B0071CB}" type="presOf" srcId="{C39CD9E2-7E61-4003-BBD6-803BDAABC5E1}" destId="{FCE222CB-8D93-48D0-B234-E2A33DC98828}" srcOrd="0" destOrd="0" presId="urn:microsoft.com/office/officeart/2005/8/layout/vList5"/>
    <dgm:cxn modelId="{703E6136-AAFB-49DB-9579-8CFEFBBE90A4}" type="presOf" srcId="{831A7EBD-61CA-457C-B0A8-22C6C07B5F79}" destId="{6C3B97F9-D80B-4861-82CD-96E3B1AF4A62}" srcOrd="0" destOrd="0" presId="urn:microsoft.com/office/officeart/2005/8/layout/vList5"/>
    <dgm:cxn modelId="{8D511A00-36A6-4099-B674-4E8C5A122CFA}" type="presOf" srcId="{756527E5-39C9-4F49-BC63-F8336B2B3BC8}" destId="{835B5AFB-7BFC-4C0F-B690-B78172C2A5D1}" srcOrd="0" destOrd="0" presId="urn:microsoft.com/office/officeart/2005/8/layout/vList5"/>
    <dgm:cxn modelId="{3707DB52-5193-413E-8772-8B6AF676BBDC}" srcId="{639740B2-6893-4ADA-A530-D2EACCD20125}" destId="{D93A9C7B-2F2F-46F8-813C-438C17CBB8B4}" srcOrd="0" destOrd="0" parTransId="{999BF936-9049-44D9-9D76-5862FD34E6DF}" sibTransId="{7CE6EF8A-3664-42D1-A5BD-F87AAF4B39E8}"/>
    <dgm:cxn modelId="{133D5550-C12B-453E-B70F-0D79F2EEE88F}" type="presParOf" srcId="{9AB9C7DD-5254-4F80-A06A-153FCEF10C34}" destId="{1F3D5754-127F-4F9F-B515-E2310E1603BB}" srcOrd="0" destOrd="0" presId="urn:microsoft.com/office/officeart/2005/8/layout/vList5"/>
    <dgm:cxn modelId="{5E99380C-774C-4C0E-BF10-B06B07DBAC18}" type="presParOf" srcId="{1F3D5754-127F-4F9F-B515-E2310E1603BB}" destId="{9C6726FE-E949-430C-A918-CCFAA5E5E21F}" srcOrd="0" destOrd="0" presId="urn:microsoft.com/office/officeart/2005/8/layout/vList5"/>
    <dgm:cxn modelId="{5F6E29E8-E5B2-456C-A7A1-3CD49C5E4AA5}" type="presParOf" srcId="{1F3D5754-127F-4F9F-B515-E2310E1603BB}" destId="{835B5AFB-7BFC-4C0F-B690-B78172C2A5D1}" srcOrd="1" destOrd="0" presId="urn:microsoft.com/office/officeart/2005/8/layout/vList5"/>
    <dgm:cxn modelId="{290B389A-3305-4086-BFAB-7B36C6831D33}" type="presParOf" srcId="{9AB9C7DD-5254-4F80-A06A-153FCEF10C34}" destId="{51A18508-8EFA-443A-BC69-11A1DB7A4497}" srcOrd="1" destOrd="0" presId="urn:microsoft.com/office/officeart/2005/8/layout/vList5"/>
    <dgm:cxn modelId="{EB8D1714-A787-4F1B-AD63-DF28A4271468}" type="presParOf" srcId="{9AB9C7DD-5254-4F80-A06A-153FCEF10C34}" destId="{BD2ACA9B-A299-4405-AFE7-B20386ECF684}" srcOrd="2" destOrd="0" presId="urn:microsoft.com/office/officeart/2005/8/layout/vList5"/>
    <dgm:cxn modelId="{752F51E9-2478-44DC-BD36-A276ED5CD14D}" type="presParOf" srcId="{BD2ACA9B-A299-4405-AFE7-B20386ECF684}" destId="{6C3B97F9-D80B-4861-82CD-96E3B1AF4A62}" srcOrd="0" destOrd="0" presId="urn:microsoft.com/office/officeart/2005/8/layout/vList5"/>
    <dgm:cxn modelId="{9F5B267A-320E-4906-9756-27D33FCD7EA5}" type="presParOf" srcId="{BD2ACA9B-A299-4405-AFE7-B20386ECF684}" destId="{F8984010-C81C-45F6-A1CE-B0CADF560B33}" srcOrd="1" destOrd="0" presId="urn:microsoft.com/office/officeart/2005/8/layout/vList5"/>
    <dgm:cxn modelId="{219D7B4F-0B85-4EEB-BDF7-EE314782ED60}" type="presParOf" srcId="{9AB9C7DD-5254-4F80-A06A-153FCEF10C34}" destId="{95C7EDB6-D4D1-4B13-A933-F1906B0E7416}" srcOrd="3" destOrd="0" presId="urn:microsoft.com/office/officeart/2005/8/layout/vList5"/>
    <dgm:cxn modelId="{CF332C64-D96E-46F7-ABE0-244E3CA4E965}" type="presParOf" srcId="{9AB9C7DD-5254-4F80-A06A-153FCEF10C34}" destId="{3210652F-CD94-455A-BED2-615A6A75B518}" srcOrd="4" destOrd="0" presId="urn:microsoft.com/office/officeart/2005/8/layout/vList5"/>
    <dgm:cxn modelId="{6F66EB50-29FE-46DE-A540-9FBF156D96D9}" type="presParOf" srcId="{3210652F-CD94-455A-BED2-615A6A75B518}" destId="{28902527-6ECA-4C79-AE0B-E1BD64F7CB30}" srcOrd="0" destOrd="0" presId="urn:microsoft.com/office/officeart/2005/8/layout/vList5"/>
    <dgm:cxn modelId="{EF9072DA-A9EC-42F7-86BE-527EF76A310C}" type="presParOf" srcId="{3210652F-CD94-455A-BED2-615A6A75B518}" destId="{C6BB4898-C69E-4D3E-8150-3E9606EAE793}" srcOrd="1" destOrd="0" presId="urn:microsoft.com/office/officeart/2005/8/layout/vList5"/>
    <dgm:cxn modelId="{48CEF089-B2B8-4ED6-B5D8-B596F09593F0}" type="presParOf" srcId="{9AB9C7DD-5254-4F80-A06A-153FCEF10C34}" destId="{D21348C3-8DCB-4A2C-B485-872EDD1B039C}" srcOrd="5" destOrd="0" presId="urn:microsoft.com/office/officeart/2005/8/layout/vList5"/>
    <dgm:cxn modelId="{EBA3221C-B996-4AB4-8A69-FA35F9A154D5}" type="presParOf" srcId="{9AB9C7DD-5254-4F80-A06A-153FCEF10C34}" destId="{083729AE-326E-4F60-814F-B1B58669B992}" srcOrd="6" destOrd="0" presId="urn:microsoft.com/office/officeart/2005/8/layout/vList5"/>
    <dgm:cxn modelId="{65EF6B76-90BB-4CF4-912D-00FDC0447C16}" type="presParOf" srcId="{083729AE-326E-4F60-814F-B1B58669B992}" destId="{FCE222CB-8D93-48D0-B234-E2A33DC98828}" srcOrd="0" destOrd="0" presId="urn:microsoft.com/office/officeart/2005/8/layout/vList5"/>
    <dgm:cxn modelId="{E60D9B0B-5CE6-41F3-B3F6-D18734672A31}" type="presParOf" srcId="{083729AE-326E-4F60-814F-B1B58669B992}" destId="{5C1D1843-C6DA-4470-9611-3E1A03A956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BC10A4-ED2F-4A5B-965C-5ED4FE283AFE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77344F-9CE2-4EBE-B714-286C069063BB}">
      <dgm:prSet phldrT="[Текст]" custT="1"/>
      <dgm:spPr/>
      <dgm:t>
        <a:bodyPr/>
        <a:lstStyle/>
        <a:p>
          <a:pPr algn="ctr"/>
          <a:r>
            <a:rPr lang="uk-UA" sz="2000" b="1" dirty="0" smtClean="0"/>
            <a:t>Освітній серіал           «Базові цифрові навички»</a:t>
          </a:r>
          <a:endParaRPr lang="ru-RU" sz="2000" dirty="0"/>
        </a:p>
      </dgm:t>
    </dgm:pt>
    <dgm:pt modelId="{AD93260E-A4EE-4383-A4E6-ED9A9C7A1D78}" type="parTrans" cxnId="{FA55001B-3501-422A-A2F2-9EEDFC45AE39}">
      <dgm:prSet/>
      <dgm:spPr/>
      <dgm:t>
        <a:bodyPr/>
        <a:lstStyle/>
        <a:p>
          <a:endParaRPr lang="ru-RU"/>
        </a:p>
      </dgm:t>
    </dgm:pt>
    <dgm:pt modelId="{69DF34B4-133D-46FA-8B39-055360603C71}" type="sibTrans" cxnId="{FA55001B-3501-422A-A2F2-9EEDFC45AE39}">
      <dgm:prSet/>
      <dgm:spPr/>
      <dgm:t>
        <a:bodyPr/>
        <a:lstStyle/>
        <a:p>
          <a:endParaRPr lang="ru-RU"/>
        </a:p>
      </dgm:t>
    </dgm:pt>
    <dgm:pt modelId="{0671393C-3FB7-4D9E-960F-BEF2C35CD446}">
      <dgm:prSet phldrT="[Текст]" custT="1"/>
      <dgm:spPr/>
      <dgm:t>
        <a:bodyPr/>
        <a:lstStyle/>
        <a:p>
          <a:r>
            <a:rPr lang="ru-RU" sz="1800" dirty="0" smtClean="0"/>
            <a:t>Сезон1 </a:t>
          </a:r>
          <a:r>
            <a:rPr lang="ru-RU" sz="1800" dirty="0" smtClean="0">
              <a:hlinkClick xmlns:r="http://schemas.openxmlformats.org/officeDocument/2006/relationships" r:id="rId1"/>
            </a:rPr>
            <a:t>https://</a:t>
          </a:r>
          <a:r>
            <a:rPr lang="ru-RU" sz="1600" dirty="0" smtClean="0">
              <a:hlinkClick xmlns:r="http://schemas.openxmlformats.org/officeDocument/2006/relationships" r:id="rId1"/>
            </a:rPr>
            <a:t>osvita.diia.gov.ua/courses/bazovij-serial-1-sezon</a:t>
          </a:r>
          <a:endParaRPr lang="ru-RU" sz="1600" dirty="0"/>
        </a:p>
      </dgm:t>
    </dgm:pt>
    <dgm:pt modelId="{91235202-53E8-4F7D-9FA3-6BE491EA455C}" type="parTrans" cxnId="{89A3CDD8-2095-4A08-B0D7-967D02868623}">
      <dgm:prSet/>
      <dgm:spPr/>
      <dgm:t>
        <a:bodyPr/>
        <a:lstStyle/>
        <a:p>
          <a:endParaRPr lang="ru-RU"/>
        </a:p>
      </dgm:t>
    </dgm:pt>
    <dgm:pt modelId="{BDDCED65-7894-4F7F-AE90-3DC40D64B127}" type="sibTrans" cxnId="{89A3CDD8-2095-4A08-B0D7-967D02868623}">
      <dgm:prSet/>
      <dgm:spPr/>
      <dgm:t>
        <a:bodyPr/>
        <a:lstStyle/>
        <a:p>
          <a:endParaRPr lang="ru-RU"/>
        </a:p>
      </dgm:t>
    </dgm:pt>
    <dgm:pt modelId="{63FF6D26-5C16-4FDC-A8F5-63AB3A4CE41F}">
      <dgm:prSet phldrT="[Текст]" custT="1"/>
      <dgm:spPr/>
      <dgm:t>
        <a:bodyPr/>
        <a:lstStyle/>
        <a:p>
          <a:r>
            <a:rPr lang="ru-RU" sz="1600" dirty="0" smtClean="0"/>
            <a:t>Сезон 3 </a:t>
          </a:r>
          <a:r>
            <a:rPr lang="ru-RU" sz="1600" dirty="0" smtClean="0">
              <a:hlinkClick xmlns:r="http://schemas.openxmlformats.org/officeDocument/2006/relationships" r:id="rId2"/>
            </a:rPr>
            <a:t>https://osvita.diia.gov.ua/courses/bazovij-serial-iz-cifrovoi-gramotnosti-3-sezon</a:t>
          </a:r>
          <a:endParaRPr lang="ru-RU" sz="1600" dirty="0"/>
        </a:p>
      </dgm:t>
    </dgm:pt>
    <dgm:pt modelId="{996267A8-6DC4-4E15-B64A-62CBADBA6416}" type="parTrans" cxnId="{AFD6FAB2-17DC-41B2-8656-E12620766CC9}">
      <dgm:prSet/>
      <dgm:spPr/>
      <dgm:t>
        <a:bodyPr/>
        <a:lstStyle/>
        <a:p>
          <a:endParaRPr lang="ru-RU"/>
        </a:p>
      </dgm:t>
    </dgm:pt>
    <dgm:pt modelId="{87DEDA17-30DF-4F5B-A9E6-9FF8844C1F55}" type="sibTrans" cxnId="{AFD6FAB2-17DC-41B2-8656-E12620766CC9}">
      <dgm:prSet/>
      <dgm:spPr/>
      <dgm:t>
        <a:bodyPr/>
        <a:lstStyle/>
        <a:p>
          <a:endParaRPr lang="ru-RU"/>
        </a:p>
      </dgm:t>
    </dgm:pt>
    <dgm:pt modelId="{0F115823-0EE6-422E-8BB7-5819B7BC3A3C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Освітній серіал                    «Цифрові навички для вчителів»</a:t>
          </a:r>
          <a:endParaRPr lang="ru-RU" sz="2000" dirty="0"/>
        </a:p>
      </dgm:t>
    </dgm:pt>
    <dgm:pt modelId="{8B06B8BB-F0A5-4476-9A05-4DE27242FED6}" type="parTrans" cxnId="{6FEA352E-3C03-4160-A444-CF44F3FACC07}">
      <dgm:prSet/>
      <dgm:spPr/>
      <dgm:t>
        <a:bodyPr/>
        <a:lstStyle/>
        <a:p>
          <a:endParaRPr lang="ru-RU"/>
        </a:p>
      </dgm:t>
    </dgm:pt>
    <dgm:pt modelId="{575E8EFD-0765-45AC-A13E-677034B12EFB}" type="sibTrans" cxnId="{6FEA352E-3C03-4160-A444-CF44F3FACC07}">
      <dgm:prSet/>
      <dgm:spPr/>
      <dgm:t>
        <a:bodyPr/>
        <a:lstStyle/>
        <a:p>
          <a:endParaRPr lang="ru-RU"/>
        </a:p>
      </dgm:t>
    </dgm:pt>
    <dgm:pt modelId="{5BD6DE07-1A43-4F96-BF8C-563BABC4A1C1}">
      <dgm:prSet phldrT="[Текст]" custT="1"/>
      <dgm:spPr/>
      <dgm:t>
        <a:bodyPr/>
        <a:lstStyle/>
        <a:p>
          <a:r>
            <a:rPr lang="ru-RU" sz="1800" dirty="0" smtClean="0"/>
            <a:t>Режим      доступу </a:t>
          </a:r>
          <a:endParaRPr lang="ru-RU" sz="1800" dirty="0"/>
        </a:p>
      </dgm:t>
    </dgm:pt>
    <dgm:pt modelId="{D588A881-4632-4DAE-B541-6B18C480BE64}" type="parTrans" cxnId="{DAB367DF-FDBF-4D93-B8FB-FDF325E2EB94}">
      <dgm:prSet/>
      <dgm:spPr/>
      <dgm:t>
        <a:bodyPr/>
        <a:lstStyle/>
        <a:p>
          <a:endParaRPr lang="ru-RU"/>
        </a:p>
      </dgm:t>
    </dgm:pt>
    <dgm:pt modelId="{D2F722B3-4DBB-45E3-B6B4-4B6863367F57}" type="sibTrans" cxnId="{DAB367DF-FDBF-4D93-B8FB-FDF325E2EB94}">
      <dgm:prSet/>
      <dgm:spPr/>
      <dgm:t>
        <a:bodyPr/>
        <a:lstStyle/>
        <a:p>
          <a:endParaRPr lang="ru-RU"/>
        </a:p>
      </dgm:t>
    </dgm:pt>
    <dgm:pt modelId="{DB5A379E-4B87-4B20-B16B-811DFE96BF30}">
      <dgm:prSet phldrT="[Текст]" custT="1"/>
      <dgm:spPr/>
      <dgm:t>
        <a:bodyPr/>
        <a:lstStyle/>
        <a:p>
          <a:r>
            <a:rPr lang="ru-RU" sz="1800" dirty="0" smtClean="0">
              <a:hlinkClick xmlns:r="http://schemas.openxmlformats.org/officeDocument/2006/relationships" r:id="rId3"/>
            </a:rPr>
            <a:t>https://osvita.diia.gov.ua/courses/serial-iz-tsyfrovoi-hramotnosti-dlia-vchyteliv</a:t>
          </a:r>
          <a:endParaRPr lang="ru-RU" sz="1800" dirty="0"/>
        </a:p>
      </dgm:t>
    </dgm:pt>
    <dgm:pt modelId="{90B2A3BC-F900-4EC6-BF02-CA57DCE67185}" type="parTrans" cxnId="{DD2D8869-AD21-4E3E-AFC8-0FC569097DCA}">
      <dgm:prSet/>
      <dgm:spPr/>
      <dgm:t>
        <a:bodyPr/>
        <a:lstStyle/>
        <a:p>
          <a:endParaRPr lang="ru-RU"/>
        </a:p>
      </dgm:t>
    </dgm:pt>
    <dgm:pt modelId="{95DAA835-76E7-4DE1-87A0-59CBF7BF21FE}" type="sibTrans" cxnId="{DD2D8869-AD21-4E3E-AFC8-0FC569097DCA}">
      <dgm:prSet/>
      <dgm:spPr/>
      <dgm:t>
        <a:bodyPr/>
        <a:lstStyle/>
        <a:p>
          <a:endParaRPr lang="ru-RU"/>
        </a:p>
      </dgm:t>
    </dgm:pt>
    <dgm:pt modelId="{58F74D17-788D-4F3F-9F3E-D4C7116A933B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Освітній серіал «Карантин: онлайн-сервіси для вчителів»</a:t>
          </a:r>
          <a:endParaRPr lang="ru-RU" sz="2000" dirty="0"/>
        </a:p>
      </dgm:t>
    </dgm:pt>
    <dgm:pt modelId="{C19335F8-52B7-4B46-B437-20832B48F55C}" type="parTrans" cxnId="{65B52A9A-1F3C-4C8F-80B4-18A24CC2E27B}">
      <dgm:prSet/>
      <dgm:spPr/>
      <dgm:t>
        <a:bodyPr/>
        <a:lstStyle/>
        <a:p>
          <a:endParaRPr lang="ru-RU"/>
        </a:p>
      </dgm:t>
    </dgm:pt>
    <dgm:pt modelId="{ADC8EF88-8023-4A7E-BF9D-98163F780208}" type="sibTrans" cxnId="{65B52A9A-1F3C-4C8F-80B4-18A24CC2E27B}">
      <dgm:prSet/>
      <dgm:spPr/>
      <dgm:t>
        <a:bodyPr/>
        <a:lstStyle/>
        <a:p>
          <a:endParaRPr lang="ru-RU"/>
        </a:p>
      </dgm:t>
    </dgm:pt>
    <dgm:pt modelId="{0BE783CA-551B-402F-BCAF-8FB5D475731E}">
      <dgm:prSet phldrT="[Текст]" custT="1"/>
      <dgm:spPr/>
      <dgm:t>
        <a:bodyPr/>
        <a:lstStyle/>
        <a:p>
          <a:r>
            <a:rPr lang="ru-RU" sz="1800" dirty="0" smtClean="0"/>
            <a:t>Режим доступу </a:t>
          </a:r>
          <a:endParaRPr lang="ru-RU" sz="1800" dirty="0"/>
        </a:p>
      </dgm:t>
    </dgm:pt>
    <dgm:pt modelId="{C509E6DC-7A90-44D8-BC0B-6CA693B1A2DA}" type="parTrans" cxnId="{B90836DE-C4CE-4854-8BDC-9B5E0C2607E5}">
      <dgm:prSet/>
      <dgm:spPr/>
      <dgm:t>
        <a:bodyPr/>
        <a:lstStyle/>
        <a:p>
          <a:endParaRPr lang="ru-RU"/>
        </a:p>
      </dgm:t>
    </dgm:pt>
    <dgm:pt modelId="{A5013196-E1A3-49B3-A936-9923EC6EB24A}" type="sibTrans" cxnId="{B90836DE-C4CE-4854-8BDC-9B5E0C2607E5}">
      <dgm:prSet/>
      <dgm:spPr/>
      <dgm:t>
        <a:bodyPr/>
        <a:lstStyle/>
        <a:p>
          <a:endParaRPr lang="ru-RU"/>
        </a:p>
      </dgm:t>
    </dgm:pt>
    <dgm:pt modelId="{A9551E75-FC0C-4B5F-96BB-6E65FD39AC4B}">
      <dgm:prSet phldrT="[Текст]" custT="1"/>
      <dgm:spPr/>
      <dgm:t>
        <a:bodyPr/>
        <a:lstStyle/>
        <a:p>
          <a:r>
            <a:rPr lang="ru-RU" sz="1800" dirty="0" smtClean="0">
              <a:hlinkClick xmlns:r="http://schemas.openxmlformats.org/officeDocument/2006/relationships" r:id="rId4"/>
            </a:rPr>
            <a:t>https://osvita.diia.gov.ua/courses/online-services-for-teachers</a:t>
          </a:r>
          <a:endParaRPr lang="ru-RU" sz="1800" dirty="0"/>
        </a:p>
      </dgm:t>
    </dgm:pt>
    <dgm:pt modelId="{04179458-BAAF-432F-B9D4-1B2E2E96D34F}" type="parTrans" cxnId="{399485AD-C93B-47C8-B862-C1985C058FBF}">
      <dgm:prSet/>
      <dgm:spPr/>
      <dgm:t>
        <a:bodyPr/>
        <a:lstStyle/>
        <a:p>
          <a:endParaRPr lang="ru-RU"/>
        </a:p>
      </dgm:t>
    </dgm:pt>
    <dgm:pt modelId="{2D51E104-3225-4739-ACF0-5E58C02A3796}" type="sibTrans" cxnId="{399485AD-C93B-47C8-B862-C1985C058FBF}">
      <dgm:prSet/>
      <dgm:spPr/>
      <dgm:t>
        <a:bodyPr/>
        <a:lstStyle/>
        <a:p>
          <a:endParaRPr lang="ru-RU"/>
        </a:p>
      </dgm:t>
    </dgm:pt>
    <dgm:pt modelId="{938FE217-F13A-4F74-B642-EAB3AD7D9A7A}">
      <dgm:prSet custT="1"/>
      <dgm:spPr/>
      <dgm:t>
        <a:bodyPr/>
        <a:lstStyle/>
        <a:p>
          <a:r>
            <a:rPr lang="ru-RU" sz="1600" dirty="0" smtClean="0"/>
            <a:t>Сезон 2 </a:t>
          </a:r>
          <a:r>
            <a:rPr lang="ru-RU" sz="1600" dirty="0" smtClean="0">
              <a:hlinkClick xmlns:r="http://schemas.openxmlformats.org/officeDocument/2006/relationships" r:id="rId5"/>
            </a:rPr>
            <a:t>https://osvita.diia.gov.ua/courses/bazovij-serial-iz-cifrovoi-gramotnosti-2-sezon</a:t>
          </a:r>
          <a:endParaRPr lang="ru-RU" sz="1600" dirty="0"/>
        </a:p>
      </dgm:t>
    </dgm:pt>
    <dgm:pt modelId="{24C82F52-FB0B-4314-9F37-5823E042718D}" type="parTrans" cxnId="{88233CEE-5CB9-4207-BB32-AA9545B0876B}">
      <dgm:prSet/>
      <dgm:spPr/>
      <dgm:t>
        <a:bodyPr/>
        <a:lstStyle/>
        <a:p>
          <a:endParaRPr lang="ru-RU"/>
        </a:p>
      </dgm:t>
    </dgm:pt>
    <dgm:pt modelId="{5E71C443-5C06-48A0-843F-55841F301B56}" type="sibTrans" cxnId="{88233CEE-5CB9-4207-BB32-AA9545B0876B}">
      <dgm:prSet/>
      <dgm:spPr/>
      <dgm:t>
        <a:bodyPr/>
        <a:lstStyle/>
        <a:p>
          <a:endParaRPr lang="ru-RU"/>
        </a:p>
      </dgm:t>
    </dgm:pt>
    <dgm:pt modelId="{53D2AE93-1251-45A2-99BA-6C3E82C67C45}" type="pres">
      <dgm:prSet presAssocID="{4BBC10A4-ED2F-4A5B-965C-5ED4FE283AFE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A128C9-9410-4DC1-A4DC-8E1201351D82}" type="pres">
      <dgm:prSet presAssocID="{0377344F-9CE2-4EBE-B714-286C069063BB}" presName="compositeNode" presStyleCnt="0">
        <dgm:presLayoutVars>
          <dgm:bulletEnabled val="1"/>
        </dgm:presLayoutVars>
      </dgm:prSet>
      <dgm:spPr/>
    </dgm:pt>
    <dgm:pt modelId="{E8FE327F-7AA0-4A4C-9316-1314341B843A}" type="pres">
      <dgm:prSet presAssocID="{0377344F-9CE2-4EBE-B714-286C069063BB}" presName="image" presStyleLbl="fgImgPlace1" presStyleIdx="0" presStyleCnt="3" custScaleX="741485" custScaleY="155405" custLinFactX="18544" custLinFactNeighborX="100000" custLinFactNeighborY="-27581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A4B9A4CC-F7FE-4447-9968-8714BA6956B3}" type="pres">
      <dgm:prSet presAssocID="{0377344F-9CE2-4EBE-B714-286C069063BB}" presName="childNode" presStyleLbl="node1" presStyleIdx="0" presStyleCnt="3" custScaleX="142291" custScaleY="104327" custLinFactNeighborX="-34784" custLinFactNeighborY="8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FE59B-00AE-414C-B692-65220FD504FE}" type="pres">
      <dgm:prSet presAssocID="{0377344F-9CE2-4EBE-B714-286C069063BB}" presName="parentNode" presStyleLbl="revTx" presStyleIdx="0" presStyleCnt="3" custScaleX="321317" custScaleY="95480" custLinFactX="-200000" custLinFactNeighborX="-245360" custLinFactNeighborY="44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65E77-7F49-442A-8250-A64521397C16}" type="pres">
      <dgm:prSet presAssocID="{69DF34B4-133D-46FA-8B39-055360603C71}" presName="sibTrans" presStyleCnt="0"/>
      <dgm:spPr/>
    </dgm:pt>
    <dgm:pt modelId="{15FF6F22-3B5A-4B91-A99C-4974D9F23779}" type="pres">
      <dgm:prSet presAssocID="{0F115823-0EE6-422E-8BB7-5819B7BC3A3C}" presName="compositeNode" presStyleCnt="0">
        <dgm:presLayoutVars>
          <dgm:bulletEnabled val="1"/>
        </dgm:presLayoutVars>
      </dgm:prSet>
      <dgm:spPr/>
    </dgm:pt>
    <dgm:pt modelId="{2C94B069-4D66-4003-887F-89C0D4CAE651}" type="pres">
      <dgm:prSet presAssocID="{0F115823-0EE6-422E-8BB7-5819B7BC3A3C}" presName="image" presStyleLbl="fgImgPlace1" presStyleIdx="1" presStyleCnt="3" custScaleX="342311" custScaleY="196360" custLinFactNeighborX="36886" custLinFactNeighborY="24572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F9F2A7A1-2D80-4AED-B132-979EEC1DF94A}" type="pres">
      <dgm:prSet presAssocID="{0F115823-0EE6-422E-8BB7-5819B7BC3A3C}" presName="childNode" presStyleLbl="node1" presStyleIdx="1" presStyleCnt="3" custScaleX="128685" custScaleY="89769" custLinFactNeighborX="-94202" custLinFactNeighborY="13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C43CF-178F-4D4F-9C9B-15D8AC2753EE}" type="pres">
      <dgm:prSet presAssocID="{0F115823-0EE6-422E-8BB7-5819B7BC3A3C}" presName="parentNode" presStyleLbl="revTx" presStyleIdx="1" presStyleCnt="3" custScaleX="327012" custScaleY="110551" custLinFactX="-242220" custLinFactNeighborX="-300000" custLinFactNeighborY="34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C48F2-1BF4-4C6B-8383-840373D995BA}" type="pres">
      <dgm:prSet presAssocID="{575E8EFD-0765-45AC-A13E-677034B12EFB}" presName="sibTrans" presStyleCnt="0"/>
      <dgm:spPr/>
    </dgm:pt>
    <dgm:pt modelId="{F549B29D-82EF-48AF-9C4D-1F2F571BB3A8}" type="pres">
      <dgm:prSet presAssocID="{58F74D17-788D-4F3F-9F3E-D4C7116A933B}" presName="compositeNode" presStyleCnt="0">
        <dgm:presLayoutVars>
          <dgm:bulletEnabled val="1"/>
        </dgm:presLayoutVars>
      </dgm:prSet>
      <dgm:spPr/>
    </dgm:pt>
    <dgm:pt modelId="{4D576F58-28E9-40F4-8C68-EB850261F913}" type="pres">
      <dgm:prSet presAssocID="{58F74D17-788D-4F3F-9F3E-D4C7116A933B}" presName="image" presStyleLbl="fgImgPlace1" presStyleIdx="2" presStyleCnt="3" custScaleX="397005" custScaleY="192252" custLinFactX="-56974" custLinFactY="81031" custLinFactNeighborX="-100000" custLinFactNeighborY="100000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</dgm:pt>
    <dgm:pt modelId="{47A9D9C3-D5DC-4A8B-858B-920DAA89C293}" type="pres">
      <dgm:prSet presAssocID="{58F74D17-788D-4F3F-9F3E-D4C7116A933B}" presName="childNode" presStyleLbl="node1" presStyleIdx="2" presStyleCnt="3" custScaleX="117927" custScaleY="68797" custLinFactX="-10014" custLinFactNeighborX="-100000" custLinFactNeighborY="25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C362B-39F7-4319-9BDF-6D53A1FBA405}" type="pres">
      <dgm:prSet presAssocID="{58F74D17-788D-4F3F-9F3E-D4C7116A933B}" presName="parentNode" presStyleLbl="revTx" presStyleIdx="2" presStyleCnt="3" custLinFactX="-400000" custLinFactNeighborX="-445642" custLinFactNeighborY="92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99A6ED-5088-4D36-98E1-AB84C451CA22}" type="presOf" srcId="{0BE783CA-551B-402F-BCAF-8FB5D475731E}" destId="{47A9D9C3-D5DC-4A8B-858B-920DAA89C293}" srcOrd="0" destOrd="0" presId="urn:microsoft.com/office/officeart/2005/8/layout/hList2"/>
    <dgm:cxn modelId="{6FEA352E-3C03-4160-A444-CF44F3FACC07}" srcId="{4BBC10A4-ED2F-4A5B-965C-5ED4FE283AFE}" destId="{0F115823-0EE6-422E-8BB7-5819B7BC3A3C}" srcOrd="1" destOrd="0" parTransId="{8B06B8BB-F0A5-4476-9A05-4DE27242FED6}" sibTransId="{575E8EFD-0765-45AC-A13E-677034B12EFB}"/>
    <dgm:cxn modelId="{01C344BA-6B8E-4F07-8B60-6B852ADCB232}" type="presOf" srcId="{938FE217-F13A-4F74-B642-EAB3AD7D9A7A}" destId="{A4B9A4CC-F7FE-4447-9968-8714BA6956B3}" srcOrd="0" destOrd="1" presId="urn:microsoft.com/office/officeart/2005/8/layout/hList2"/>
    <dgm:cxn modelId="{DAB367DF-FDBF-4D93-B8FB-FDF325E2EB94}" srcId="{0F115823-0EE6-422E-8BB7-5819B7BC3A3C}" destId="{5BD6DE07-1A43-4F96-BF8C-563BABC4A1C1}" srcOrd="0" destOrd="0" parTransId="{D588A881-4632-4DAE-B541-6B18C480BE64}" sibTransId="{D2F722B3-4DBB-45E3-B6B4-4B6863367F57}"/>
    <dgm:cxn modelId="{B90836DE-C4CE-4854-8BDC-9B5E0C2607E5}" srcId="{58F74D17-788D-4F3F-9F3E-D4C7116A933B}" destId="{0BE783CA-551B-402F-BCAF-8FB5D475731E}" srcOrd="0" destOrd="0" parTransId="{C509E6DC-7A90-44D8-BC0B-6CA693B1A2DA}" sibTransId="{A5013196-E1A3-49B3-A936-9923EC6EB24A}"/>
    <dgm:cxn modelId="{89A3CDD8-2095-4A08-B0D7-967D02868623}" srcId="{0377344F-9CE2-4EBE-B714-286C069063BB}" destId="{0671393C-3FB7-4D9E-960F-BEF2C35CD446}" srcOrd="0" destOrd="0" parTransId="{91235202-53E8-4F7D-9FA3-6BE491EA455C}" sibTransId="{BDDCED65-7894-4F7F-AE90-3DC40D64B127}"/>
    <dgm:cxn modelId="{7557A3C1-DBAA-4F64-947F-2E82F875BBF2}" type="presOf" srcId="{0F115823-0EE6-422E-8BB7-5819B7BC3A3C}" destId="{505C43CF-178F-4D4F-9C9B-15D8AC2753EE}" srcOrd="0" destOrd="0" presId="urn:microsoft.com/office/officeart/2005/8/layout/hList2"/>
    <dgm:cxn modelId="{9EE67C8D-5563-43B2-B7C6-22F9F4411FFD}" type="presOf" srcId="{A9551E75-FC0C-4B5F-96BB-6E65FD39AC4B}" destId="{47A9D9C3-D5DC-4A8B-858B-920DAA89C293}" srcOrd="0" destOrd="1" presId="urn:microsoft.com/office/officeart/2005/8/layout/hList2"/>
    <dgm:cxn modelId="{1B2F73D2-5737-4B00-B5D9-2AB53249B003}" type="presOf" srcId="{63FF6D26-5C16-4FDC-A8F5-63AB3A4CE41F}" destId="{A4B9A4CC-F7FE-4447-9968-8714BA6956B3}" srcOrd="0" destOrd="2" presId="urn:microsoft.com/office/officeart/2005/8/layout/hList2"/>
    <dgm:cxn modelId="{FA55001B-3501-422A-A2F2-9EEDFC45AE39}" srcId="{4BBC10A4-ED2F-4A5B-965C-5ED4FE283AFE}" destId="{0377344F-9CE2-4EBE-B714-286C069063BB}" srcOrd="0" destOrd="0" parTransId="{AD93260E-A4EE-4383-A4E6-ED9A9C7A1D78}" sibTransId="{69DF34B4-133D-46FA-8B39-055360603C71}"/>
    <dgm:cxn modelId="{97C0DDB6-B749-4C7D-A732-F5171EAA5490}" type="presOf" srcId="{0671393C-3FB7-4D9E-960F-BEF2C35CD446}" destId="{A4B9A4CC-F7FE-4447-9968-8714BA6956B3}" srcOrd="0" destOrd="0" presId="urn:microsoft.com/office/officeart/2005/8/layout/hList2"/>
    <dgm:cxn modelId="{AFD6FAB2-17DC-41B2-8656-E12620766CC9}" srcId="{0377344F-9CE2-4EBE-B714-286C069063BB}" destId="{63FF6D26-5C16-4FDC-A8F5-63AB3A4CE41F}" srcOrd="2" destOrd="0" parTransId="{996267A8-6DC4-4E15-B64A-62CBADBA6416}" sibTransId="{87DEDA17-30DF-4F5B-A9E6-9FF8844C1F55}"/>
    <dgm:cxn modelId="{DD2D8869-AD21-4E3E-AFC8-0FC569097DCA}" srcId="{0F115823-0EE6-422E-8BB7-5819B7BC3A3C}" destId="{DB5A379E-4B87-4B20-B16B-811DFE96BF30}" srcOrd="1" destOrd="0" parTransId="{90B2A3BC-F900-4EC6-BF02-CA57DCE67185}" sibTransId="{95DAA835-76E7-4DE1-87A0-59CBF7BF21FE}"/>
    <dgm:cxn modelId="{830A8386-2F86-4514-B3F5-724F4DBDA0E4}" type="presOf" srcId="{4BBC10A4-ED2F-4A5B-965C-5ED4FE283AFE}" destId="{53D2AE93-1251-45A2-99BA-6C3E82C67C45}" srcOrd="0" destOrd="0" presId="urn:microsoft.com/office/officeart/2005/8/layout/hList2"/>
    <dgm:cxn modelId="{87EFBF6A-1559-48AB-8010-BC17D791DFA5}" type="presOf" srcId="{0377344F-9CE2-4EBE-B714-286C069063BB}" destId="{484FE59B-00AE-414C-B692-65220FD504FE}" srcOrd="0" destOrd="0" presId="urn:microsoft.com/office/officeart/2005/8/layout/hList2"/>
    <dgm:cxn modelId="{31F4C72B-6375-42D8-90E6-A49AE43A2965}" type="presOf" srcId="{58F74D17-788D-4F3F-9F3E-D4C7116A933B}" destId="{14AC362B-39F7-4319-9BDF-6D53A1FBA405}" srcOrd="0" destOrd="0" presId="urn:microsoft.com/office/officeart/2005/8/layout/hList2"/>
    <dgm:cxn modelId="{82685C52-7109-4EF7-8360-9C22E0CB95FF}" type="presOf" srcId="{DB5A379E-4B87-4B20-B16B-811DFE96BF30}" destId="{F9F2A7A1-2D80-4AED-B132-979EEC1DF94A}" srcOrd="0" destOrd="1" presId="urn:microsoft.com/office/officeart/2005/8/layout/hList2"/>
    <dgm:cxn modelId="{88233CEE-5CB9-4207-BB32-AA9545B0876B}" srcId="{0377344F-9CE2-4EBE-B714-286C069063BB}" destId="{938FE217-F13A-4F74-B642-EAB3AD7D9A7A}" srcOrd="1" destOrd="0" parTransId="{24C82F52-FB0B-4314-9F37-5823E042718D}" sibTransId="{5E71C443-5C06-48A0-843F-55841F301B56}"/>
    <dgm:cxn modelId="{399485AD-C93B-47C8-B862-C1985C058FBF}" srcId="{58F74D17-788D-4F3F-9F3E-D4C7116A933B}" destId="{A9551E75-FC0C-4B5F-96BB-6E65FD39AC4B}" srcOrd="1" destOrd="0" parTransId="{04179458-BAAF-432F-B9D4-1B2E2E96D34F}" sibTransId="{2D51E104-3225-4739-ACF0-5E58C02A3796}"/>
    <dgm:cxn modelId="{65B52A9A-1F3C-4C8F-80B4-18A24CC2E27B}" srcId="{4BBC10A4-ED2F-4A5B-965C-5ED4FE283AFE}" destId="{58F74D17-788D-4F3F-9F3E-D4C7116A933B}" srcOrd="2" destOrd="0" parTransId="{C19335F8-52B7-4B46-B437-20832B48F55C}" sibTransId="{ADC8EF88-8023-4A7E-BF9D-98163F780208}"/>
    <dgm:cxn modelId="{6D950B0C-B1A1-4A4E-9A9C-BD159151429C}" type="presOf" srcId="{5BD6DE07-1A43-4F96-BF8C-563BABC4A1C1}" destId="{F9F2A7A1-2D80-4AED-B132-979EEC1DF94A}" srcOrd="0" destOrd="0" presId="urn:microsoft.com/office/officeart/2005/8/layout/hList2"/>
    <dgm:cxn modelId="{D11C18A1-A64D-4405-86D1-CBD32DA1091B}" type="presParOf" srcId="{53D2AE93-1251-45A2-99BA-6C3E82C67C45}" destId="{1AA128C9-9410-4DC1-A4DC-8E1201351D82}" srcOrd="0" destOrd="0" presId="urn:microsoft.com/office/officeart/2005/8/layout/hList2"/>
    <dgm:cxn modelId="{41A04A09-F91B-44A5-8752-16F223E3327C}" type="presParOf" srcId="{1AA128C9-9410-4DC1-A4DC-8E1201351D82}" destId="{E8FE327F-7AA0-4A4C-9316-1314341B843A}" srcOrd="0" destOrd="0" presId="urn:microsoft.com/office/officeart/2005/8/layout/hList2"/>
    <dgm:cxn modelId="{3AE95075-A284-4E4F-A5CD-BC1CAAE263D7}" type="presParOf" srcId="{1AA128C9-9410-4DC1-A4DC-8E1201351D82}" destId="{A4B9A4CC-F7FE-4447-9968-8714BA6956B3}" srcOrd="1" destOrd="0" presId="urn:microsoft.com/office/officeart/2005/8/layout/hList2"/>
    <dgm:cxn modelId="{CA5885E7-6350-4C61-B726-CA47004312F7}" type="presParOf" srcId="{1AA128C9-9410-4DC1-A4DC-8E1201351D82}" destId="{484FE59B-00AE-414C-B692-65220FD504FE}" srcOrd="2" destOrd="0" presId="urn:microsoft.com/office/officeart/2005/8/layout/hList2"/>
    <dgm:cxn modelId="{2D927988-C09B-46EC-8ACE-8AF0BAB77A92}" type="presParOf" srcId="{53D2AE93-1251-45A2-99BA-6C3E82C67C45}" destId="{57C65E77-7F49-442A-8250-A64521397C16}" srcOrd="1" destOrd="0" presId="urn:microsoft.com/office/officeart/2005/8/layout/hList2"/>
    <dgm:cxn modelId="{70C686C9-467B-4219-A210-82F0B1B8D4FA}" type="presParOf" srcId="{53D2AE93-1251-45A2-99BA-6C3E82C67C45}" destId="{15FF6F22-3B5A-4B91-A99C-4974D9F23779}" srcOrd="2" destOrd="0" presId="urn:microsoft.com/office/officeart/2005/8/layout/hList2"/>
    <dgm:cxn modelId="{954F05EF-3C05-422C-8114-AC79693B31C6}" type="presParOf" srcId="{15FF6F22-3B5A-4B91-A99C-4974D9F23779}" destId="{2C94B069-4D66-4003-887F-89C0D4CAE651}" srcOrd="0" destOrd="0" presId="urn:microsoft.com/office/officeart/2005/8/layout/hList2"/>
    <dgm:cxn modelId="{D7523D34-FA7C-436E-B6FA-48059D9C0918}" type="presParOf" srcId="{15FF6F22-3B5A-4B91-A99C-4974D9F23779}" destId="{F9F2A7A1-2D80-4AED-B132-979EEC1DF94A}" srcOrd="1" destOrd="0" presId="urn:microsoft.com/office/officeart/2005/8/layout/hList2"/>
    <dgm:cxn modelId="{B47E8272-EAF0-45C1-A2EA-A78E5B6BDE97}" type="presParOf" srcId="{15FF6F22-3B5A-4B91-A99C-4974D9F23779}" destId="{505C43CF-178F-4D4F-9C9B-15D8AC2753EE}" srcOrd="2" destOrd="0" presId="urn:microsoft.com/office/officeart/2005/8/layout/hList2"/>
    <dgm:cxn modelId="{28998AB0-9164-406E-BF9E-FCB1C5509A54}" type="presParOf" srcId="{53D2AE93-1251-45A2-99BA-6C3E82C67C45}" destId="{92DC48F2-1BF4-4C6B-8383-840373D995BA}" srcOrd="3" destOrd="0" presId="urn:microsoft.com/office/officeart/2005/8/layout/hList2"/>
    <dgm:cxn modelId="{DBC93780-28DD-4738-992A-ED17F925AE91}" type="presParOf" srcId="{53D2AE93-1251-45A2-99BA-6C3E82C67C45}" destId="{F549B29D-82EF-48AF-9C4D-1F2F571BB3A8}" srcOrd="4" destOrd="0" presId="urn:microsoft.com/office/officeart/2005/8/layout/hList2"/>
    <dgm:cxn modelId="{EB4515ED-3E45-465B-ACE5-C047F4E5F543}" type="presParOf" srcId="{F549B29D-82EF-48AF-9C4D-1F2F571BB3A8}" destId="{4D576F58-28E9-40F4-8C68-EB850261F913}" srcOrd="0" destOrd="0" presId="urn:microsoft.com/office/officeart/2005/8/layout/hList2"/>
    <dgm:cxn modelId="{BA59153A-6635-4FE3-9E98-AF8A1FEB4004}" type="presParOf" srcId="{F549B29D-82EF-48AF-9C4D-1F2F571BB3A8}" destId="{47A9D9C3-D5DC-4A8B-858B-920DAA89C293}" srcOrd="1" destOrd="0" presId="urn:microsoft.com/office/officeart/2005/8/layout/hList2"/>
    <dgm:cxn modelId="{A3305E61-ECF6-45F5-9D47-E629E5309E8B}" type="presParOf" srcId="{F549B29D-82EF-48AF-9C4D-1F2F571BB3A8}" destId="{14AC362B-39F7-4319-9BDF-6D53A1FBA405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6F1803-18B3-40F8-BD39-25BF047DF8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5D435ED-0CF3-429E-8434-FC650B5FB0A7}">
      <dgm:prSet phldrT="[Текст]" custT="1"/>
      <dgm:spPr/>
      <dgm:t>
        <a:bodyPr/>
        <a:lstStyle/>
        <a:p>
          <a:r>
            <a:rPr lang="ru-RU" sz="1800" dirty="0" smtClean="0">
              <a:hlinkClick xmlns:r="http://schemas.openxmlformats.org/officeDocument/2006/relationships" r:id="rId1"/>
            </a:rPr>
            <a:t>https://zakon.rada.gov.ua/laws/show/800-2019-%D0%BF#n114</a:t>
          </a:r>
          <a:r>
            <a:rPr lang="ru-RU" sz="1800" dirty="0" smtClean="0"/>
            <a:t>). </a:t>
          </a:r>
          <a:endParaRPr lang="ru-RU" sz="1800" dirty="0"/>
        </a:p>
      </dgm:t>
    </dgm:pt>
    <dgm:pt modelId="{4B127A19-F98E-40BE-B5D2-9EAE21A414D4}" type="parTrans" cxnId="{9345A1D7-971A-4EEA-A453-2E94E49200DD}">
      <dgm:prSet/>
      <dgm:spPr/>
      <dgm:t>
        <a:bodyPr/>
        <a:lstStyle/>
        <a:p>
          <a:endParaRPr lang="ru-RU"/>
        </a:p>
      </dgm:t>
    </dgm:pt>
    <dgm:pt modelId="{9C0E4973-E331-4CA2-B7BE-CB8C16F5F788}" type="sibTrans" cxnId="{9345A1D7-971A-4EEA-A453-2E94E49200DD}">
      <dgm:prSet/>
      <dgm:spPr/>
      <dgm:t>
        <a:bodyPr/>
        <a:lstStyle/>
        <a:p>
          <a:endParaRPr lang="ru-RU"/>
        </a:p>
      </dgm:t>
    </dgm:pt>
    <dgm:pt modelId="{B2385C77-5AA1-4186-B032-8D5318C0A747}">
      <dgm:prSet phldrT="[Текст]" custT="1"/>
      <dgm:spPr/>
      <dgm:t>
        <a:bodyPr/>
        <a:lstStyle/>
        <a:p>
          <a:r>
            <a:rPr lang="ru-RU" sz="1400" dirty="0" smtClean="0">
              <a:hlinkClick xmlns:r="http://schemas.openxmlformats.org/officeDocument/2006/relationships" r:id="rId2"/>
            </a:rPr>
            <a:t>https://mon.gov.ua/storage/app/media/news/%D0%9D%D0%BE%D0%B2%D0%B8%D0%BD%D0%B8/2020/01/21/kvalifikatsii.pdf</a:t>
          </a:r>
          <a:r>
            <a:rPr lang="ru-RU" sz="500" dirty="0" smtClean="0"/>
            <a:t>.</a:t>
          </a:r>
          <a:endParaRPr lang="ru-RU" sz="500" dirty="0"/>
        </a:p>
      </dgm:t>
    </dgm:pt>
    <dgm:pt modelId="{01C73B9D-FA2C-4C91-8F6D-B386E672EF7A}" type="parTrans" cxnId="{EFA2FF5B-46E8-470C-9E64-850B5473736E}">
      <dgm:prSet/>
      <dgm:spPr/>
      <dgm:t>
        <a:bodyPr/>
        <a:lstStyle/>
        <a:p>
          <a:endParaRPr lang="ru-RU"/>
        </a:p>
      </dgm:t>
    </dgm:pt>
    <dgm:pt modelId="{442CAE83-E5CF-4A04-8AB1-7EA49F3DDAAA}" type="sibTrans" cxnId="{EFA2FF5B-46E8-470C-9E64-850B5473736E}">
      <dgm:prSet/>
      <dgm:spPr/>
      <dgm:t>
        <a:bodyPr/>
        <a:lstStyle/>
        <a:p>
          <a:endParaRPr lang="ru-RU"/>
        </a:p>
      </dgm:t>
    </dgm:pt>
    <dgm:pt modelId="{A65FF1F3-E4C7-4726-8B1E-7F460626521F}" type="pres">
      <dgm:prSet presAssocID="{766F1803-18B3-40F8-BD39-25BF047DF8D1}" presName="Name0" presStyleCnt="0">
        <dgm:presLayoutVars>
          <dgm:dir/>
          <dgm:animLvl val="lvl"/>
          <dgm:resizeHandles val="exact"/>
        </dgm:presLayoutVars>
      </dgm:prSet>
      <dgm:spPr/>
    </dgm:pt>
    <dgm:pt modelId="{EB931934-8D0B-4B5F-8752-DA751D54BFA3}" type="pres">
      <dgm:prSet presAssocID="{55D435ED-0CF3-429E-8434-FC650B5FB0A7}" presName="parTxOnly" presStyleLbl="node1" presStyleIdx="0" presStyleCnt="2" custScaleX="2000000" custScaleY="2000000" custLinFactX="112426" custLinFactY="1130411" custLinFactNeighborX="200000" custLinFactNeighborY="1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4721B9-4883-44FC-9A9F-BE1399CBDBB6}" type="pres">
      <dgm:prSet presAssocID="{9C0E4973-E331-4CA2-B7BE-CB8C16F5F788}" presName="parTxOnlySpace" presStyleCnt="0"/>
      <dgm:spPr/>
    </dgm:pt>
    <dgm:pt modelId="{C0FCCC59-0E89-43D0-B7C6-AE0762D21F72}" type="pres">
      <dgm:prSet presAssocID="{B2385C77-5AA1-4186-B032-8D5318C0A747}" presName="parTxOnly" presStyleLbl="node1" presStyleIdx="1" presStyleCnt="2" custScaleX="2000000" custScaleY="2000000" custLinFactX="-18260" custLinFactY="1130411" custLinFactNeighborX="-100000" custLinFactNeighborY="1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5BCF21-3F28-402E-AF01-C036E29B7BC6}" type="presOf" srcId="{55D435ED-0CF3-429E-8434-FC650B5FB0A7}" destId="{EB931934-8D0B-4B5F-8752-DA751D54BFA3}" srcOrd="0" destOrd="0" presId="urn:microsoft.com/office/officeart/2005/8/layout/chevron1"/>
    <dgm:cxn modelId="{9345A1D7-971A-4EEA-A453-2E94E49200DD}" srcId="{766F1803-18B3-40F8-BD39-25BF047DF8D1}" destId="{55D435ED-0CF3-429E-8434-FC650B5FB0A7}" srcOrd="0" destOrd="0" parTransId="{4B127A19-F98E-40BE-B5D2-9EAE21A414D4}" sibTransId="{9C0E4973-E331-4CA2-B7BE-CB8C16F5F788}"/>
    <dgm:cxn modelId="{EFA2FF5B-46E8-470C-9E64-850B5473736E}" srcId="{766F1803-18B3-40F8-BD39-25BF047DF8D1}" destId="{B2385C77-5AA1-4186-B032-8D5318C0A747}" srcOrd="1" destOrd="0" parTransId="{01C73B9D-FA2C-4C91-8F6D-B386E672EF7A}" sibTransId="{442CAE83-E5CF-4A04-8AB1-7EA49F3DDAAA}"/>
    <dgm:cxn modelId="{7CD19140-11FB-4CF4-8A90-DB2FEB2AD973}" type="presOf" srcId="{B2385C77-5AA1-4186-B032-8D5318C0A747}" destId="{C0FCCC59-0E89-43D0-B7C6-AE0762D21F72}" srcOrd="0" destOrd="0" presId="urn:microsoft.com/office/officeart/2005/8/layout/chevron1"/>
    <dgm:cxn modelId="{51D682AD-775D-4E9C-A10F-A2D7E9272B29}" type="presOf" srcId="{766F1803-18B3-40F8-BD39-25BF047DF8D1}" destId="{A65FF1F3-E4C7-4726-8B1E-7F460626521F}" srcOrd="0" destOrd="0" presId="urn:microsoft.com/office/officeart/2005/8/layout/chevron1"/>
    <dgm:cxn modelId="{A88F1627-3E6C-436E-9383-0557CA21E504}" type="presParOf" srcId="{A65FF1F3-E4C7-4726-8B1E-7F460626521F}" destId="{EB931934-8D0B-4B5F-8752-DA751D54BFA3}" srcOrd="0" destOrd="0" presId="urn:microsoft.com/office/officeart/2005/8/layout/chevron1"/>
    <dgm:cxn modelId="{D0816A9F-931E-4655-8180-BBF427E204FD}" type="presParOf" srcId="{A65FF1F3-E4C7-4726-8B1E-7F460626521F}" destId="{9F4721B9-4883-44FC-9A9F-BE1399CBDBB6}" srcOrd="1" destOrd="0" presId="urn:microsoft.com/office/officeart/2005/8/layout/chevron1"/>
    <dgm:cxn modelId="{DCA4943C-828E-465A-8F38-6ADB800ECD35}" type="presParOf" srcId="{A65FF1F3-E4C7-4726-8B1E-7F460626521F}" destId="{C0FCCC59-0E89-43D0-B7C6-AE0762D21F7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F87ECD-F8F1-424C-A304-1439550D1DFC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CAC1A86C-0E58-4B6C-8100-4BC2738CDD09}">
      <dgm:prSet phldrT="[Текст]" phldr="1"/>
      <dgm:spPr/>
      <dgm:t>
        <a:bodyPr/>
        <a:lstStyle/>
        <a:p>
          <a:endParaRPr lang="ru-RU" dirty="0"/>
        </a:p>
      </dgm:t>
    </dgm:pt>
    <dgm:pt modelId="{EB2CBABD-FD35-4B1C-936F-CEB67F6BB16E}" type="parTrans" cxnId="{5DFA6450-E599-4F9A-A080-1D01FC7C0E13}">
      <dgm:prSet/>
      <dgm:spPr/>
      <dgm:t>
        <a:bodyPr/>
        <a:lstStyle/>
        <a:p>
          <a:endParaRPr lang="ru-RU"/>
        </a:p>
      </dgm:t>
    </dgm:pt>
    <dgm:pt modelId="{C94B19F5-052F-4E8A-A4E6-9EE2EAF61723}" type="sibTrans" cxnId="{5DFA6450-E599-4F9A-A080-1D01FC7C0E13}">
      <dgm:prSet/>
      <dgm:spPr/>
      <dgm:t>
        <a:bodyPr/>
        <a:lstStyle/>
        <a:p>
          <a:endParaRPr lang="ru-RU"/>
        </a:p>
      </dgm:t>
    </dgm:pt>
    <dgm:pt modelId="{D5C4757F-49A0-4417-9279-0B7CCB128396}">
      <dgm:prSet phldrT="[Текст]"/>
      <dgm:spPr/>
      <dgm:t>
        <a:bodyPr/>
        <a:lstStyle/>
        <a:p>
          <a:endParaRPr lang="ru-RU" dirty="0"/>
        </a:p>
      </dgm:t>
    </dgm:pt>
    <dgm:pt modelId="{47D72B44-9367-4EA4-95F5-6AACFCC59104}" type="parTrans" cxnId="{56AE00BC-4689-4D42-998F-4220ACE549C4}">
      <dgm:prSet/>
      <dgm:spPr/>
      <dgm:t>
        <a:bodyPr/>
        <a:lstStyle/>
        <a:p>
          <a:endParaRPr lang="ru-RU"/>
        </a:p>
      </dgm:t>
    </dgm:pt>
    <dgm:pt modelId="{33E13017-29A5-42EF-A8E4-A31FA6FE64C5}" type="sibTrans" cxnId="{56AE00BC-4689-4D42-998F-4220ACE549C4}">
      <dgm:prSet/>
      <dgm:spPr/>
      <dgm:t>
        <a:bodyPr/>
        <a:lstStyle/>
        <a:p>
          <a:endParaRPr lang="ru-RU"/>
        </a:p>
      </dgm:t>
    </dgm:pt>
    <dgm:pt modelId="{03CFAA9A-3260-46AB-A9F1-5444F357FC09}">
      <dgm:prSet phldrT="[Текст]"/>
      <dgm:spPr/>
      <dgm:t>
        <a:bodyPr/>
        <a:lstStyle/>
        <a:p>
          <a:r>
            <a:rPr lang="uk-UA" dirty="0" smtClean="0"/>
            <a:t>Популярні освітні платформи</a:t>
          </a:r>
          <a:endParaRPr lang="ru-RU" dirty="0"/>
        </a:p>
      </dgm:t>
    </dgm:pt>
    <dgm:pt modelId="{6952D130-3D16-48B8-B07D-110D0ED31878}" type="sibTrans" cxnId="{86B300B2-48FA-4F56-A520-77380D61673C}">
      <dgm:prSet/>
      <dgm:spPr/>
      <dgm:t>
        <a:bodyPr/>
        <a:lstStyle/>
        <a:p>
          <a:endParaRPr lang="ru-RU"/>
        </a:p>
      </dgm:t>
    </dgm:pt>
    <dgm:pt modelId="{815A2BC5-A4C2-4EAA-BA5F-628D7604DCEE}" type="parTrans" cxnId="{86B300B2-48FA-4F56-A520-77380D61673C}">
      <dgm:prSet/>
      <dgm:spPr/>
      <dgm:t>
        <a:bodyPr/>
        <a:lstStyle/>
        <a:p>
          <a:endParaRPr lang="ru-RU"/>
        </a:p>
      </dgm:t>
    </dgm:pt>
    <dgm:pt modelId="{1729E0C0-29DC-4EF7-B46F-BA7F1BBD4BEB}">
      <dgm:prSet phldrT="[Текст]" phldr="1"/>
      <dgm:spPr/>
      <dgm:t>
        <a:bodyPr/>
        <a:lstStyle/>
        <a:p>
          <a:endParaRPr lang="ru-RU" dirty="0"/>
        </a:p>
      </dgm:t>
    </dgm:pt>
    <dgm:pt modelId="{A435D175-3436-435D-9246-F932E6EE0A48}" type="sibTrans" cxnId="{9CA93992-EF4D-4CB9-8F14-A775A352A734}">
      <dgm:prSet/>
      <dgm:spPr/>
      <dgm:t>
        <a:bodyPr/>
        <a:lstStyle/>
        <a:p>
          <a:endParaRPr lang="ru-RU"/>
        </a:p>
      </dgm:t>
    </dgm:pt>
    <dgm:pt modelId="{A0D77F92-BDB7-4A91-97C5-5B56D90F891C}" type="parTrans" cxnId="{9CA93992-EF4D-4CB9-8F14-A775A352A734}">
      <dgm:prSet/>
      <dgm:spPr/>
      <dgm:t>
        <a:bodyPr/>
        <a:lstStyle/>
        <a:p>
          <a:endParaRPr lang="ru-RU"/>
        </a:p>
      </dgm:t>
    </dgm:pt>
    <dgm:pt modelId="{A0D8F651-95F8-4F94-8194-14A661F34DC6}" type="pres">
      <dgm:prSet presAssocID="{E6F87ECD-F8F1-424C-A304-1439550D1DFC}" presName="diagram" presStyleCnt="0">
        <dgm:presLayoutVars>
          <dgm:dir/>
          <dgm:animLvl val="lvl"/>
          <dgm:resizeHandles val="exact"/>
        </dgm:presLayoutVars>
      </dgm:prSet>
      <dgm:spPr/>
    </dgm:pt>
    <dgm:pt modelId="{0F8C2AAA-E3DB-4E48-8AA4-9F5234B4D355}" type="pres">
      <dgm:prSet presAssocID="{CAC1A86C-0E58-4B6C-8100-4BC2738CDD09}" presName="compNode" presStyleCnt="0"/>
      <dgm:spPr/>
    </dgm:pt>
    <dgm:pt modelId="{88AF9D2E-4151-4BF5-8A86-5B8C23815BD8}" type="pres">
      <dgm:prSet presAssocID="{CAC1A86C-0E58-4B6C-8100-4BC2738CDD09}" presName="childRect" presStyleLbl="bgAcc1" presStyleIdx="0" presStyleCnt="4" custScaleX="173404" custScaleY="131208" custLinFactNeighborX="-68706" custLinFactNeighborY="-16480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00699B-5ECA-4738-86C7-5ED9B921997A}" type="pres">
      <dgm:prSet presAssocID="{CAC1A86C-0E58-4B6C-8100-4BC2738CDD0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4000CBF-E0EB-4462-AB71-ABEB9B2FF032}" type="pres">
      <dgm:prSet presAssocID="{CAC1A86C-0E58-4B6C-8100-4BC2738CDD09}" presName="parentRect" presStyleLbl="alignNode1" presStyleIdx="0" presStyleCnt="4" custFlipVert="1" custScaleX="53677" custScaleY="40261" custLinFactX="68735" custLinFactY="301784" custLinFactNeighborX="100000" custLinFactNeighborY="400000"/>
      <dgm:spPr/>
    </dgm:pt>
    <dgm:pt modelId="{704F4169-9707-4246-BF7F-F6B2EC0D4F0C}" type="pres">
      <dgm:prSet presAssocID="{CAC1A86C-0E58-4B6C-8100-4BC2738CDD09}" presName="adorn" presStyleLbl="fgAccFollowNode1" presStyleIdx="0" presStyleCnt="4" custScaleX="228465" custScaleY="228473" custLinFactNeighborX="-59494" custLinFactNeighborY="-3867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0E1E202-96AB-4E1E-9776-8E01A68CF85E}" type="pres">
      <dgm:prSet presAssocID="{C94B19F5-052F-4E8A-A4E6-9EE2EAF61723}" presName="sibTrans" presStyleLbl="sibTrans2D1" presStyleIdx="0" presStyleCnt="0"/>
      <dgm:spPr/>
    </dgm:pt>
    <dgm:pt modelId="{46B43C90-F86B-46BE-8FF2-6577A8C7A561}" type="pres">
      <dgm:prSet presAssocID="{1729E0C0-29DC-4EF7-B46F-BA7F1BBD4BEB}" presName="compNode" presStyleCnt="0"/>
      <dgm:spPr/>
    </dgm:pt>
    <dgm:pt modelId="{08EF0AE7-793E-4585-B0A7-CEF45434668C}" type="pres">
      <dgm:prSet presAssocID="{1729E0C0-29DC-4EF7-B46F-BA7F1BBD4BEB}" presName="childRect" presStyleLbl="bgAcc1" presStyleIdx="1" presStyleCnt="4" custScaleX="147510" custScaleY="147517" custLinFactNeighborX="-2495" custLinFactNeighborY="20410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E1346B-041B-4194-870E-926677EA4C51}" type="pres">
      <dgm:prSet presAssocID="{1729E0C0-29DC-4EF7-B46F-BA7F1BBD4BE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76287-B26D-4F2E-9E1C-3026F6E993A5}" type="pres">
      <dgm:prSet presAssocID="{1729E0C0-29DC-4EF7-B46F-BA7F1BBD4BEB}" presName="parentRect" presStyleLbl="alignNode1" presStyleIdx="1" presStyleCnt="4" custScaleX="33703" custScaleY="32506" custLinFactY="300000" custLinFactNeighborX="14383" custLinFactNeighborY="332400"/>
      <dgm:spPr/>
      <dgm:t>
        <a:bodyPr/>
        <a:lstStyle/>
        <a:p>
          <a:endParaRPr lang="ru-RU"/>
        </a:p>
      </dgm:t>
    </dgm:pt>
    <dgm:pt modelId="{31455B52-7F01-4665-B8B4-64E37BADBA7A}" type="pres">
      <dgm:prSet presAssocID="{1729E0C0-29DC-4EF7-B46F-BA7F1BBD4BEB}" presName="adorn" presStyleLbl="fgAccFollowNode1" presStyleIdx="1" presStyleCnt="4" custScaleX="251312" custScaleY="218361" custLinFactX="53924" custLinFactY="-100000" custLinFactNeighborX="100000" custLinFactNeighborY="-17249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579E3C6-7CBF-4B70-A0C4-11A9A1A898B3}" type="pres">
      <dgm:prSet presAssocID="{A435D175-3436-435D-9246-F932E6EE0A48}" presName="sibTrans" presStyleLbl="sibTrans2D1" presStyleIdx="0" presStyleCnt="0"/>
      <dgm:spPr/>
    </dgm:pt>
    <dgm:pt modelId="{EAA38225-49E3-49BA-99F9-411A53A39F12}" type="pres">
      <dgm:prSet presAssocID="{03CFAA9A-3260-46AB-A9F1-5444F357FC09}" presName="compNode" presStyleCnt="0"/>
      <dgm:spPr/>
    </dgm:pt>
    <dgm:pt modelId="{F5EE6E89-5881-4B13-B0F0-569A11C4D51B}" type="pres">
      <dgm:prSet presAssocID="{03CFAA9A-3260-46AB-A9F1-5444F357FC09}" presName="childRect" presStyleLbl="bgAcc1" presStyleIdx="2" presStyleCnt="4" custScaleX="171529" custScaleY="163839" custLinFactNeighborX="-29379" custLinFactNeighborY="-2903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C4F06EA-E113-4424-82DB-1E61EBBE68D9}" type="pres">
      <dgm:prSet presAssocID="{03CFAA9A-3260-46AB-A9F1-5444F357FC0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0E77A-43CA-4CFC-952D-863B9E973AA4}" type="pres">
      <dgm:prSet presAssocID="{03CFAA9A-3260-46AB-A9F1-5444F357FC09}" presName="parentRect" presStyleLbl="alignNode1" presStyleIdx="2" presStyleCnt="4" custScaleX="339966" custLinFactY="4679" custLinFactNeighborX="49891" custLinFactNeighborY="100000"/>
      <dgm:spPr/>
      <dgm:t>
        <a:bodyPr/>
        <a:lstStyle/>
        <a:p>
          <a:endParaRPr lang="ru-RU"/>
        </a:p>
      </dgm:t>
    </dgm:pt>
    <dgm:pt modelId="{F8F1520F-5C14-4A70-987C-B284C44D1746}" type="pres">
      <dgm:prSet presAssocID="{03CFAA9A-3260-46AB-A9F1-5444F357FC09}" presName="adorn" presStyleLbl="fgAccFollowNode1" presStyleIdx="2" presStyleCnt="4" custScaleX="233448" custScaleY="204108" custLinFactNeighborX="70124" custLinFactNeighborY="-7617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E41D2FC-89D2-4902-92BB-AD8944B33C25}" type="pres">
      <dgm:prSet presAssocID="{6952D130-3D16-48B8-B07D-110D0ED31878}" presName="sibTrans" presStyleLbl="sibTrans2D1" presStyleIdx="0" presStyleCnt="0"/>
      <dgm:spPr/>
    </dgm:pt>
    <dgm:pt modelId="{5A3E7C98-B4AA-4747-AC9A-6418AEAF6232}" type="pres">
      <dgm:prSet presAssocID="{D5C4757F-49A0-4417-9279-0B7CCB128396}" presName="compNode" presStyleCnt="0"/>
      <dgm:spPr/>
    </dgm:pt>
    <dgm:pt modelId="{43854873-4B2D-42FF-A9FE-4001A182DFB6}" type="pres">
      <dgm:prSet presAssocID="{D5C4757F-49A0-4417-9279-0B7CCB128396}" presName="childRect" presStyleLbl="bgAcc1" presStyleIdx="3" presStyleCnt="4" custScaleX="145818" custScaleY="160444" custLinFactNeighborX="-48466" custLinFactNeighborY="-4045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4B847705-3B82-4FF6-A6B7-D44428C70D84}" type="pres">
      <dgm:prSet presAssocID="{D5C4757F-49A0-4417-9279-0B7CCB12839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FA3E8C0-57E9-415A-ADB0-5E31D446FD05}" type="pres">
      <dgm:prSet presAssocID="{D5C4757F-49A0-4417-9279-0B7CCB128396}" presName="parentRect" presStyleLbl="alignNode1" presStyleIdx="3" presStyleCnt="4" custScaleX="60569" custScaleY="22528" custLinFactY="51395" custLinFactNeighborX="-65330" custLinFactNeighborY="100000"/>
      <dgm:spPr/>
    </dgm:pt>
    <dgm:pt modelId="{F8A8CDA3-1267-464C-8CAB-4D4C407F3AC2}" type="pres">
      <dgm:prSet presAssocID="{D5C4757F-49A0-4417-9279-0B7CCB128396}" presName="adorn" presStyleLbl="fgAccFollowNode1" presStyleIdx="3" presStyleCnt="4" custScaleX="232898" custScaleY="207000" custLinFactY="-192454" custLinFactNeighborX="-44638" custLinFactNeighborY="-20000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5DFA6450-E599-4F9A-A080-1D01FC7C0E13}" srcId="{E6F87ECD-F8F1-424C-A304-1439550D1DFC}" destId="{CAC1A86C-0E58-4B6C-8100-4BC2738CDD09}" srcOrd="0" destOrd="0" parTransId="{EB2CBABD-FD35-4B1C-936F-CEB67F6BB16E}" sibTransId="{C94B19F5-052F-4E8A-A4E6-9EE2EAF61723}"/>
    <dgm:cxn modelId="{C644A125-74C2-4615-A9CE-695C50CACFCC}" type="presOf" srcId="{6952D130-3D16-48B8-B07D-110D0ED31878}" destId="{EE41D2FC-89D2-4902-92BB-AD8944B33C25}" srcOrd="0" destOrd="0" presId="urn:microsoft.com/office/officeart/2005/8/layout/bList2"/>
    <dgm:cxn modelId="{CCF039C0-B8BD-41D2-A221-86FE7CE25299}" type="presOf" srcId="{03CFAA9A-3260-46AB-A9F1-5444F357FC09}" destId="{EC4F06EA-E113-4424-82DB-1E61EBBE68D9}" srcOrd="0" destOrd="0" presId="urn:microsoft.com/office/officeart/2005/8/layout/bList2"/>
    <dgm:cxn modelId="{48FC47E5-B1FD-4533-8368-1FE69DC5C876}" type="presOf" srcId="{E6F87ECD-F8F1-424C-A304-1439550D1DFC}" destId="{A0D8F651-95F8-4F94-8194-14A661F34DC6}" srcOrd="0" destOrd="0" presId="urn:microsoft.com/office/officeart/2005/8/layout/bList2"/>
    <dgm:cxn modelId="{ED15EB07-B769-4BA1-8468-36F17B41634F}" type="presOf" srcId="{D5C4757F-49A0-4417-9279-0B7CCB128396}" destId="{4B847705-3B82-4FF6-A6B7-D44428C70D84}" srcOrd="0" destOrd="0" presId="urn:microsoft.com/office/officeart/2005/8/layout/bList2"/>
    <dgm:cxn modelId="{32F0A4D5-EB51-4E98-AD4C-205FE964341D}" type="presOf" srcId="{1729E0C0-29DC-4EF7-B46F-BA7F1BBD4BEB}" destId="{6D676287-B26D-4F2E-9E1C-3026F6E993A5}" srcOrd="1" destOrd="0" presId="urn:microsoft.com/office/officeart/2005/8/layout/bList2"/>
    <dgm:cxn modelId="{DB2FD958-AE9E-44D9-8969-81C1A8BDB281}" type="presOf" srcId="{A435D175-3436-435D-9246-F932E6EE0A48}" destId="{F579E3C6-7CBF-4B70-A0C4-11A9A1A898B3}" srcOrd="0" destOrd="0" presId="urn:microsoft.com/office/officeart/2005/8/layout/bList2"/>
    <dgm:cxn modelId="{94CBEE34-5A05-42A2-9F7B-5753F680E5C8}" type="presOf" srcId="{C94B19F5-052F-4E8A-A4E6-9EE2EAF61723}" destId="{40E1E202-96AB-4E1E-9776-8E01A68CF85E}" srcOrd="0" destOrd="0" presId="urn:microsoft.com/office/officeart/2005/8/layout/bList2"/>
    <dgm:cxn modelId="{D9CB63A7-0407-4F27-B497-0E9BCAA18353}" type="presOf" srcId="{CAC1A86C-0E58-4B6C-8100-4BC2738CDD09}" destId="{2B00699B-5ECA-4738-86C7-5ED9B921997A}" srcOrd="0" destOrd="0" presId="urn:microsoft.com/office/officeart/2005/8/layout/bList2"/>
    <dgm:cxn modelId="{FB1CC036-E4E2-4C4D-8FE5-BB90F96795E6}" type="presOf" srcId="{1729E0C0-29DC-4EF7-B46F-BA7F1BBD4BEB}" destId="{55E1346B-041B-4194-870E-926677EA4C51}" srcOrd="0" destOrd="0" presId="urn:microsoft.com/office/officeart/2005/8/layout/bList2"/>
    <dgm:cxn modelId="{86B300B2-48FA-4F56-A520-77380D61673C}" srcId="{E6F87ECD-F8F1-424C-A304-1439550D1DFC}" destId="{03CFAA9A-3260-46AB-A9F1-5444F357FC09}" srcOrd="2" destOrd="0" parTransId="{815A2BC5-A4C2-4EAA-BA5F-628D7604DCEE}" sibTransId="{6952D130-3D16-48B8-B07D-110D0ED31878}"/>
    <dgm:cxn modelId="{9CA93992-EF4D-4CB9-8F14-A775A352A734}" srcId="{E6F87ECD-F8F1-424C-A304-1439550D1DFC}" destId="{1729E0C0-29DC-4EF7-B46F-BA7F1BBD4BEB}" srcOrd="1" destOrd="0" parTransId="{A0D77F92-BDB7-4A91-97C5-5B56D90F891C}" sibTransId="{A435D175-3436-435D-9246-F932E6EE0A48}"/>
    <dgm:cxn modelId="{56AE00BC-4689-4D42-998F-4220ACE549C4}" srcId="{E6F87ECD-F8F1-424C-A304-1439550D1DFC}" destId="{D5C4757F-49A0-4417-9279-0B7CCB128396}" srcOrd="3" destOrd="0" parTransId="{47D72B44-9367-4EA4-95F5-6AACFCC59104}" sibTransId="{33E13017-29A5-42EF-A8E4-A31FA6FE64C5}"/>
    <dgm:cxn modelId="{D5707F05-1F0F-4727-9C5D-E205E8908462}" type="presOf" srcId="{D5C4757F-49A0-4417-9279-0B7CCB128396}" destId="{CFA3E8C0-57E9-415A-ADB0-5E31D446FD05}" srcOrd="1" destOrd="0" presId="urn:microsoft.com/office/officeart/2005/8/layout/bList2"/>
    <dgm:cxn modelId="{768E40A6-E6E0-4432-9EA9-8877CDD06C8C}" type="presOf" srcId="{CAC1A86C-0E58-4B6C-8100-4BC2738CDD09}" destId="{A4000CBF-E0EB-4462-AB71-ABEB9B2FF032}" srcOrd="1" destOrd="0" presId="urn:microsoft.com/office/officeart/2005/8/layout/bList2"/>
    <dgm:cxn modelId="{F21059D9-7E31-436C-86CC-AC16AF807B57}" type="presOf" srcId="{03CFAA9A-3260-46AB-A9F1-5444F357FC09}" destId="{3890E77A-43CA-4CFC-952D-863B9E973AA4}" srcOrd="1" destOrd="0" presId="urn:microsoft.com/office/officeart/2005/8/layout/bList2"/>
    <dgm:cxn modelId="{A24725EA-9776-4E73-91F7-68242762186F}" type="presParOf" srcId="{A0D8F651-95F8-4F94-8194-14A661F34DC6}" destId="{0F8C2AAA-E3DB-4E48-8AA4-9F5234B4D355}" srcOrd="0" destOrd="0" presId="urn:microsoft.com/office/officeart/2005/8/layout/bList2"/>
    <dgm:cxn modelId="{1E6BC1D0-9171-45B2-8CD2-16F4B0CCAE47}" type="presParOf" srcId="{0F8C2AAA-E3DB-4E48-8AA4-9F5234B4D355}" destId="{88AF9D2E-4151-4BF5-8A86-5B8C23815BD8}" srcOrd="0" destOrd="0" presId="urn:microsoft.com/office/officeart/2005/8/layout/bList2"/>
    <dgm:cxn modelId="{8022B934-AB5E-43EA-81C0-970D37CBCDD9}" type="presParOf" srcId="{0F8C2AAA-E3DB-4E48-8AA4-9F5234B4D355}" destId="{2B00699B-5ECA-4738-86C7-5ED9B921997A}" srcOrd="1" destOrd="0" presId="urn:microsoft.com/office/officeart/2005/8/layout/bList2"/>
    <dgm:cxn modelId="{9C80ACB8-1227-4438-95A3-6E61BD215BBC}" type="presParOf" srcId="{0F8C2AAA-E3DB-4E48-8AA4-9F5234B4D355}" destId="{A4000CBF-E0EB-4462-AB71-ABEB9B2FF032}" srcOrd="2" destOrd="0" presId="urn:microsoft.com/office/officeart/2005/8/layout/bList2"/>
    <dgm:cxn modelId="{589C26FA-4B59-4F70-ADB8-5F136C07027F}" type="presParOf" srcId="{0F8C2AAA-E3DB-4E48-8AA4-9F5234B4D355}" destId="{704F4169-9707-4246-BF7F-F6B2EC0D4F0C}" srcOrd="3" destOrd="0" presId="urn:microsoft.com/office/officeart/2005/8/layout/bList2"/>
    <dgm:cxn modelId="{D941A43D-522D-4100-B5F4-019E48B904DE}" type="presParOf" srcId="{A0D8F651-95F8-4F94-8194-14A661F34DC6}" destId="{40E1E202-96AB-4E1E-9776-8E01A68CF85E}" srcOrd="1" destOrd="0" presId="urn:microsoft.com/office/officeart/2005/8/layout/bList2"/>
    <dgm:cxn modelId="{FEB78E19-ADBA-48AA-96E9-AC9384F9B15B}" type="presParOf" srcId="{A0D8F651-95F8-4F94-8194-14A661F34DC6}" destId="{46B43C90-F86B-46BE-8FF2-6577A8C7A561}" srcOrd="2" destOrd="0" presId="urn:microsoft.com/office/officeart/2005/8/layout/bList2"/>
    <dgm:cxn modelId="{747277C6-0F93-4197-AECF-2893F4936A15}" type="presParOf" srcId="{46B43C90-F86B-46BE-8FF2-6577A8C7A561}" destId="{08EF0AE7-793E-4585-B0A7-CEF45434668C}" srcOrd="0" destOrd="0" presId="urn:microsoft.com/office/officeart/2005/8/layout/bList2"/>
    <dgm:cxn modelId="{233CA5F5-6BA8-4395-95E4-02972D332234}" type="presParOf" srcId="{46B43C90-F86B-46BE-8FF2-6577A8C7A561}" destId="{55E1346B-041B-4194-870E-926677EA4C51}" srcOrd="1" destOrd="0" presId="urn:microsoft.com/office/officeart/2005/8/layout/bList2"/>
    <dgm:cxn modelId="{A0735226-B9C9-4526-99FA-F21824273310}" type="presParOf" srcId="{46B43C90-F86B-46BE-8FF2-6577A8C7A561}" destId="{6D676287-B26D-4F2E-9E1C-3026F6E993A5}" srcOrd="2" destOrd="0" presId="urn:microsoft.com/office/officeart/2005/8/layout/bList2"/>
    <dgm:cxn modelId="{998A14FF-AB3D-4127-ACD8-A88F04632ED6}" type="presParOf" srcId="{46B43C90-F86B-46BE-8FF2-6577A8C7A561}" destId="{31455B52-7F01-4665-B8B4-64E37BADBA7A}" srcOrd="3" destOrd="0" presId="urn:microsoft.com/office/officeart/2005/8/layout/bList2"/>
    <dgm:cxn modelId="{E0CD7068-FBCA-4A7E-AD32-CDF60DF8D101}" type="presParOf" srcId="{A0D8F651-95F8-4F94-8194-14A661F34DC6}" destId="{F579E3C6-7CBF-4B70-A0C4-11A9A1A898B3}" srcOrd="3" destOrd="0" presId="urn:microsoft.com/office/officeart/2005/8/layout/bList2"/>
    <dgm:cxn modelId="{D4EA908F-E16A-43E8-9057-3B783D705AB1}" type="presParOf" srcId="{A0D8F651-95F8-4F94-8194-14A661F34DC6}" destId="{EAA38225-49E3-49BA-99F9-411A53A39F12}" srcOrd="4" destOrd="0" presId="urn:microsoft.com/office/officeart/2005/8/layout/bList2"/>
    <dgm:cxn modelId="{A9EBEB4E-F8EE-4E06-A95E-A5FD379BB0EC}" type="presParOf" srcId="{EAA38225-49E3-49BA-99F9-411A53A39F12}" destId="{F5EE6E89-5881-4B13-B0F0-569A11C4D51B}" srcOrd="0" destOrd="0" presId="urn:microsoft.com/office/officeart/2005/8/layout/bList2"/>
    <dgm:cxn modelId="{E1FFA173-1A8B-4A4C-8B6F-100150D0F000}" type="presParOf" srcId="{EAA38225-49E3-49BA-99F9-411A53A39F12}" destId="{EC4F06EA-E113-4424-82DB-1E61EBBE68D9}" srcOrd="1" destOrd="0" presId="urn:microsoft.com/office/officeart/2005/8/layout/bList2"/>
    <dgm:cxn modelId="{4F0FFF06-5464-49AC-9D78-D6B2530165B7}" type="presParOf" srcId="{EAA38225-49E3-49BA-99F9-411A53A39F12}" destId="{3890E77A-43CA-4CFC-952D-863B9E973AA4}" srcOrd="2" destOrd="0" presId="urn:microsoft.com/office/officeart/2005/8/layout/bList2"/>
    <dgm:cxn modelId="{B744A679-565D-4794-A028-47939F844836}" type="presParOf" srcId="{EAA38225-49E3-49BA-99F9-411A53A39F12}" destId="{F8F1520F-5C14-4A70-987C-B284C44D1746}" srcOrd="3" destOrd="0" presId="urn:microsoft.com/office/officeart/2005/8/layout/bList2"/>
    <dgm:cxn modelId="{0245A383-B0FE-4D1D-A7F2-666ECA0C4BCD}" type="presParOf" srcId="{A0D8F651-95F8-4F94-8194-14A661F34DC6}" destId="{EE41D2FC-89D2-4902-92BB-AD8944B33C25}" srcOrd="5" destOrd="0" presId="urn:microsoft.com/office/officeart/2005/8/layout/bList2"/>
    <dgm:cxn modelId="{F48875EB-9480-4FA7-B1EF-6D8E9E0ECC42}" type="presParOf" srcId="{A0D8F651-95F8-4F94-8194-14A661F34DC6}" destId="{5A3E7C98-B4AA-4747-AC9A-6418AEAF6232}" srcOrd="6" destOrd="0" presId="urn:microsoft.com/office/officeart/2005/8/layout/bList2"/>
    <dgm:cxn modelId="{F88A9C1F-CCA7-4480-A8AA-95830F7AA429}" type="presParOf" srcId="{5A3E7C98-B4AA-4747-AC9A-6418AEAF6232}" destId="{43854873-4B2D-42FF-A9FE-4001A182DFB6}" srcOrd="0" destOrd="0" presId="urn:microsoft.com/office/officeart/2005/8/layout/bList2"/>
    <dgm:cxn modelId="{C478D62F-ADB7-42CB-9D82-9A206E4359B4}" type="presParOf" srcId="{5A3E7C98-B4AA-4747-AC9A-6418AEAF6232}" destId="{4B847705-3B82-4FF6-A6B7-D44428C70D84}" srcOrd="1" destOrd="0" presId="urn:microsoft.com/office/officeart/2005/8/layout/bList2"/>
    <dgm:cxn modelId="{7ECB90FE-B6CB-4EE7-B83B-83DA020122A2}" type="presParOf" srcId="{5A3E7C98-B4AA-4747-AC9A-6418AEAF6232}" destId="{CFA3E8C0-57E9-415A-ADB0-5E31D446FD05}" srcOrd="2" destOrd="0" presId="urn:microsoft.com/office/officeart/2005/8/layout/bList2"/>
    <dgm:cxn modelId="{7FD293FA-8222-49D4-82A0-7369549FC72E}" type="presParOf" srcId="{5A3E7C98-B4AA-4747-AC9A-6418AEAF6232}" destId="{F8A8CDA3-1267-464C-8CAB-4D4C407F3AC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962ADB-C30C-468B-A4E8-F61BBA70CBB6}">
      <dsp:nvSpPr>
        <dsp:cNvPr id="0" name=""/>
        <dsp:cNvSpPr/>
      </dsp:nvSpPr>
      <dsp:spPr>
        <a:xfrm>
          <a:off x="0" y="719763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E5B08-F59A-4395-B7B4-D8726F70B1A7}">
      <dsp:nvSpPr>
        <dsp:cNvPr id="0" name=""/>
        <dsp:cNvSpPr/>
      </dsp:nvSpPr>
      <dsp:spPr>
        <a:xfrm>
          <a:off x="439248" y="468844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Актуальність</a:t>
          </a:r>
          <a:endParaRPr lang="ru-RU" sz="1700" kern="1200" dirty="0"/>
        </a:p>
      </dsp:txBody>
      <dsp:txXfrm>
        <a:off x="439248" y="468844"/>
        <a:ext cx="6149483" cy="501840"/>
      </dsp:txXfrm>
    </dsp:sp>
    <dsp:sp modelId="{D5D613E9-58F6-4055-B771-D959F86A19E4}">
      <dsp:nvSpPr>
        <dsp:cNvPr id="0" name=""/>
        <dsp:cNvSpPr/>
      </dsp:nvSpPr>
      <dsp:spPr>
        <a:xfrm>
          <a:off x="0" y="1490884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40BFD-0C7F-49E3-B280-DE2CE95E256C}">
      <dsp:nvSpPr>
        <dsp:cNvPr id="0" name=""/>
        <dsp:cNvSpPr/>
      </dsp:nvSpPr>
      <dsp:spPr>
        <a:xfrm>
          <a:off x="439248" y="1239964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Гнучкість</a:t>
          </a:r>
          <a:endParaRPr lang="ru-RU" sz="1700" kern="1200" dirty="0"/>
        </a:p>
      </dsp:txBody>
      <dsp:txXfrm>
        <a:off x="439248" y="1239964"/>
        <a:ext cx="6149483" cy="501840"/>
      </dsp:txXfrm>
    </dsp:sp>
    <dsp:sp modelId="{1E762076-D13F-4D71-A878-39A3B44AD8A3}">
      <dsp:nvSpPr>
        <dsp:cNvPr id="0" name=""/>
        <dsp:cNvSpPr/>
      </dsp:nvSpPr>
      <dsp:spPr>
        <a:xfrm>
          <a:off x="0" y="2262004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BBAE72-F053-47BE-8BCD-FA47A7D216CF}">
      <dsp:nvSpPr>
        <dsp:cNvPr id="0" name=""/>
        <dsp:cNvSpPr/>
      </dsp:nvSpPr>
      <dsp:spPr>
        <a:xfrm>
          <a:off x="439248" y="2011084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Інтерактивність</a:t>
          </a:r>
          <a:endParaRPr lang="ru-RU" sz="1700" kern="1200" dirty="0"/>
        </a:p>
      </dsp:txBody>
      <dsp:txXfrm>
        <a:off x="439248" y="2011084"/>
        <a:ext cx="6149483" cy="501840"/>
      </dsp:txXfrm>
    </dsp:sp>
    <dsp:sp modelId="{62D56A31-D119-455D-824D-5F59605CC4AA}">
      <dsp:nvSpPr>
        <dsp:cNvPr id="0" name=""/>
        <dsp:cNvSpPr/>
      </dsp:nvSpPr>
      <dsp:spPr>
        <a:xfrm>
          <a:off x="0" y="3033124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D04B1D-86C0-42B2-9F07-C2A1BD9724FB}">
      <dsp:nvSpPr>
        <dsp:cNvPr id="0" name=""/>
        <dsp:cNvSpPr/>
      </dsp:nvSpPr>
      <dsp:spPr>
        <a:xfrm>
          <a:off x="439248" y="2782204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Відсутність психологічних бар</a:t>
          </a:r>
          <a:r>
            <a:rPr lang="en-US" sz="1700" kern="1200" dirty="0" smtClean="0"/>
            <a:t>’</a:t>
          </a:r>
          <a:r>
            <a:rPr lang="uk-UA" sz="1700" kern="1200" dirty="0" smtClean="0"/>
            <a:t>єрів</a:t>
          </a:r>
          <a:endParaRPr lang="ru-RU" sz="1700" kern="1200" dirty="0"/>
        </a:p>
      </dsp:txBody>
      <dsp:txXfrm>
        <a:off x="439248" y="2782204"/>
        <a:ext cx="6149483" cy="501840"/>
      </dsp:txXfrm>
    </dsp:sp>
    <dsp:sp modelId="{E55657E8-8BBC-4D88-BD17-310C1DB985F8}">
      <dsp:nvSpPr>
        <dsp:cNvPr id="0" name=""/>
        <dsp:cNvSpPr/>
      </dsp:nvSpPr>
      <dsp:spPr>
        <a:xfrm>
          <a:off x="0" y="3804244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7FB65-4ADA-4590-8553-6BDAFDA9612E}">
      <dsp:nvSpPr>
        <dsp:cNvPr id="0" name=""/>
        <dsp:cNvSpPr/>
      </dsp:nvSpPr>
      <dsp:spPr>
        <a:xfrm>
          <a:off x="449184" y="3552395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Можливість одночасного використання великого обсягу навчального матеріалу будь-якою кількістю вихованців</a:t>
          </a:r>
          <a:endParaRPr lang="ru-RU" sz="1700" kern="1200" dirty="0"/>
        </a:p>
      </dsp:txBody>
      <dsp:txXfrm>
        <a:off x="449184" y="3552395"/>
        <a:ext cx="6149483" cy="501840"/>
      </dsp:txXfrm>
    </dsp:sp>
    <dsp:sp modelId="{A7FEF89B-D56E-4DF3-A615-97200EC3A2A2}">
      <dsp:nvSpPr>
        <dsp:cNvPr id="0" name=""/>
        <dsp:cNvSpPr/>
      </dsp:nvSpPr>
      <dsp:spPr>
        <a:xfrm>
          <a:off x="0" y="4575364"/>
          <a:ext cx="8784976" cy="42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B6F58-80D0-4103-A91F-E618397C4EB7}">
      <dsp:nvSpPr>
        <dsp:cNvPr id="0" name=""/>
        <dsp:cNvSpPr/>
      </dsp:nvSpPr>
      <dsp:spPr>
        <a:xfrm>
          <a:off x="439248" y="4324444"/>
          <a:ext cx="614948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Створення єдиного освітнього середовища </a:t>
          </a:r>
          <a:endParaRPr lang="ru-RU" sz="1700" kern="1200" dirty="0"/>
        </a:p>
      </dsp:txBody>
      <dsp:txXfrm>
        <a:off x="439248" y="4324444"/>
        <a:ext cx="6149483" cy="501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1A262F-2720-4817-A31B-A6984E47952F}">
      <dsp:nvSpPr>
        <dsp:cNvPr id="0" name=""/>
        <dsp:cNvSpPr/>
      </dsp:nvSpPr>
      <dsp:spPr>
        <a:xfrm>
          <a:off x="0" y="735"/>
          <a:ext cx="628836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Чат-заняття</a:t>
          </a:r>
          <a:endParaRPr lang="ru-RU" sz="3100" kern="1200" dirty="0"/>
        </a:p>
      </dsp:txBody>
      <dsp:txXfrm>
        <a:off x="0" y="735"/>
        <a:ext cx="6288360" cy="725399"/>
      </dsp:txXfrm>
    </dsp:sp>
    <dsp:sp modelId="{97C44024-FD09-40E8-B5EA-2F2EC818C1FD}">
      <dsp:nvSpPr>
        <dsp:cNvPr id="0" name=""/>
        <dsp:cNvSpPr/>
      </dsp:nvSpPr>
      <dsp:spPr>
        <a:xfrm>
          <a:off x="0" y="726135"/>
          <a:ext cx="6288360" cy="7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5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Використання чат-технологій, проводяться синхронно</a:t>
          </a:r>
          <a:endParaRPr lang="ru-RU" sz="2400" kern="1200" dirty="0"/>
        </a:p>
      </dsp:txBody>
      <dsp:txXfrm>
        <a:off x="0" y="726135"/>
        <a:ext cx="6288360" cy="721912"/>
      </dsp:txXfrm>
    </dsp:sp>
    <dsp:sp modelId="{C4105A6E-E3A0-4F43-B431-EE8EEAA43340}">
      <dsp:nvSpPr>
        <dsp:cNvPr id="0" name=""/>
        <dsp:cNvSpPr/>
      </dsp:nvSpPr>
      <dsp:spPr>
        <a:xfrm>
          <a:off x="0" y="1448048"/>
          <a:ext cx="628836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Веб-заняття</a:t>
          </a:r>
          <a:endParaRPr lang="ru-RU" sz="3100" kern="1200" dirty="0"/>
        </a:p>
      </dsp:txBody>
      <dsp:txXfrm>
        <a:off x="0" y="1448048"/>
        <a:ext cx="6288360" cy="725399"/>
      </dsp:txXfrm>
    </dsp:sp>
    <dsp:sp modelId="{B30E5E1D-0BF9-47DF-B278-0CF2754D749D}">
      <dsp:nvSpPr>
        <dsp:cNvPr id="0" name=""/>
        <dsp:cNvSpPr/>
      </dsp:nvSpPr>
      <dsp:spPr>
        <a:xfrm>
          <a:off x="0" y="2173448"/>
          <a:ext cx="6288360" cy="7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5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 конференції, семінари, ділові ігри, практикуми</a:t>
          </a:r>
          <a:endParaRPr lang="ru-RU" sz="2400" kern="1200" dirty="0"/>
        </a:p>
      </dsp:txBody>
      <dsp:txXfrm>
        <a:off x="0" y="2173448"/>
        <a:ext cx="6288360" cy="7219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0CCF7E-6741-44DF-B181-F2CFB60512D9}">
      <dsp:nvSpPr>
        <dsp:cNvPr id="0" name=""/>
        <dsp:cNvSpPr/>
      </dsp:nvSpPr>
      <dsp:spPr>
        <a:xfrm rot="10800000">
          <a:off x="796365" y="2255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messenger</a:t>
          </a:r>
          <a:endParaRPr lang="ru-RU" sz="2400" kern="1200" dirty="0"/>
        </a:p>
      </dsp:txBody>
      <dsp:txXfrm rot="10800000">
        <a:off x="796365" y="2255"/>
        <a:ext cx="2513641" cy="652920"/>
      </dsp:txXfrm>
    </dsp:sp>
    <dsp:sp modelId="{58B89CBF-42EB-484A-82ED-74D773119975}">
      <dsp:nvSpPr>
        <dsp:cNvPr id="0" name=""/>
        <dsp:cNvSpPr/>
      </dsp:nvSpPr>
      <dsp:spPr>
        <a:xfrm>
          <a:off x="504144" y="0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36A51-15CC-4D2E-944C-A29183B9434F}">
      <dsp:nvSpPr>
        <dsp:cNvPr id="0" name=""/>
        <dsp:cNvSpPr/>
      </dsp:nvSpPr>
      <dsp:spPr>
        <a:xfrm rot="10800000">
          <a:off x="796365" y="850077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telegram</a:t>
          </a:r>
          <a:endParaRPr lang="ru-RU" sz="2400" kern="1200" dirty="0"/>
        </a:p>
      </dsp:txBody>
      <dsp:txXfrm rot="10800000">
        <a:off x="796365" y="850077"/>
        <a:ext cx="2513641" cy="652920"/>
      </dsp:txXfrm>
    </dsp:sp>
    <dsp:sp modelId="{BC55CBC1-936F-4476-B6C0-549AC7B6433E}">
      <dsp:nvSpPr>
        <dsp:cNvPr id="0" name=""/>
        <dsp:cNvSpPr/>
      </dsp:nvSpPr>
      <dsp:spPr>
        <a:xfrm>
          <a:off x="472712" y="843326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817D0-77D0-4082-9D13-BA9B3BE8A567}">
      <dsp:nvSpPr>
        <dsp:cNvPr id="0" name=""/>
        <dsp:cNvSpPr/>
      </dsp:nvSpPr>
      <dsp:spPr>
        <a:xfrm rot="10800000">
          <a:off x="818912" y="1655773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instagram</a:t>
          </a:r>
          <a:endParaRPr lang="ru-RU" sz="2400" kern="1200" dirty="0"/>
        </a:p>
      </dsp:txBody>
      <dsp:txXfrm rot="10800000">
        <a:off x="818912" y="1655773"/>
        <a:ext cx="2513641" cy="652920"/>
      </dsp:txXfrm>
    </dsp:sp>
    <dsp:sp modelId="{22CFF9F6-5F6D-41AF-9A00-FDBF479870FF}">
      <dsp:nvSpPr>
        <dsp:cNvPr id="0" name=""/>
        <dsp:cNvSpPr/>
      </dsp:nvSpPr>
      <dsp:spPr>
        <a:xfrm>
          <a:off x="469905" y="1697900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0D7ED-4BB2-44CF-AAF9-A632305D820E}">
      <dsp:nvSpPr>
        <dsp:cNvPr id="0" name=""/>
        <dsp:cNvSpPr/>
      </dsp:nvSpPr>
      <dsp:spPr>
        <a:xfrm rot="10800000">
          <a:off x="796365" y="2545722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viber</a:t>
          </a:r>
          <a:endParaRPr lang="ru-RU" sz="2400" kern="1200" dirty="0"/>
        </a:p>
      </dsp:txBody>
      <dsp:txXfrm rot="10800000">
        <a:off x="796365" y="2545722"/>
        <a:ext cx="2513641" cy="652920"/>
      </dsp:txXfrm>
    </dsp:sp>
    <dsp:sp modelId="{8F14462B-D822-4F99-B52B-3AD486CCEEB3}">
      <dsp:nvSpPr>
        <dsp:cNvPr id="0" name=""/>
        <dsp:cNvSpPr/>
      </dsp:nvSpPr>
      <dsp:spPr>
        <a:xfrm>
          <a:off x="469905" y="2545722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56324-4D6F-4172-B384-B69FCC3229B0}">
      <dsp:nvSpPr>
        <dsp:cNvPr id="0" name=""/>
        <dsp:cNvSpPr/>
      </dsp:nvSpPr>
      <dsp:spPr>
        <a:xfrm rot="10800000">
          <a:off x="796365" y="3393545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skype</a:t>
          </a:r>
          <a:endParaRPr lang="ru-RU" sz="2400" kern="1200" dirty="0"/>
        </a:p>
      </dsp:txBody>
      <dsp:txXfrm rot="10800000">
        <a:off x="796365" y="3393545"/>
        <a:ext cx="2513641" cy="652920"/>
      </dsp:txXfrm>
    </dsp:sp>
    <dsp:sp modelId="{94C4B8EA-30EC-4D35-86D9-7EC2A0AAC962}">
      <dsp:nvSpPr>
        <dsp:cNvPr id="0" name=""/>
        <dsp:cNvSpPr/>
      </dsp:nvSpPr>
      <dsp:spPr>
        <a:xfrm>
          <a:off x="469905" y="3393545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851ED-C6D6-4CC3-BAA4-1261FE2B8CAA}">
      <dsp:nvSpPr>
        <dsp:cNvPr id="0" name=""/>
        <dsp:cNvSpPr/>
      </dsp:nvSpPr>
      <dsp:spPr>
        <a:xfrm rot="10800000">
          <a:off x="796365" y="4241367"/>
          <a:ext cx="2513641" cy="6529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You Tube</a:t>
          </a:r>
          <a:endParaRPr lang="ru-RU" sz="2400" kern="1200" dirty="0"/>
        </a:p>
      </dsp:txBody>
      <dsp:txXfrm rot="10800000">
        <a:off x="796365" y="4241367"/>
        <a:ext cx="2513641" cy="652920"/>
      </dsp:txXfrm>
    </dsp:sp>
    <dsp:sp modelId="{0414F84B-1984-419A-A314-942CBE2DAE21}">
      <dsp:nvSpPr>
        <dsp:cNvPr id="0" name=""/>
        <dsp:cNvSpPr/>
      </dsp:nvSpPr>
      <dsp:spPr>
        <a:xfrm>
          <a:off x="469905" y="4241367"/>
          <a:ext cx="652920" cy="652920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629199-FDD9-4E63-BE64-AF953627770E}">
      <dsp:nvSpPr>
        <dsp:cNvPr id="0" name=""/>
        <dsp:cNvSpPr/>
      </dsp:nvSpPr>
      <dsp:spPr>
        <a:xfrm>
          <a:off x="251520" y="0"/>
          <a:ext cx="2066113" cy="1308406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FFA87-B4B2-4227-8369-D31F1E020F62}">
      <dsp:nvSpPr>
        <dsp:cNvPr id="0" name=""/>
        <dsp:cNvSpPr/>
      </dsp:nvSpPr>
      <dsp:spPr>
        <a:xfrm>
          <a:off x="251520" y="1267297"/>
          <a:ext cx="2106637" cy="5626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Kahoot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Quzizz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Idro,Miro</a:t>
          </a:r>
          <a:endParaRPr lang="ru-RU" sz="1800" kern="1200" dirty="0"/>
        </a:p>
      </dsp:txBody>
      <dsp:txXfrm>
        <a:off x="251520" y="1267297"/>
        <a:ext cx="1483547" cy="562614"/>
      </dsp:txXfrm>
    </dsp:sp>
    <dsp:sp modelId="{E127E987-5FFB-4FBF-912E-21620FC4FF76}">
      <dsp:nvSpPr>
        <dsp:cNvPr id="0" name=""/>
        <dsp:cNvSpPr/>
      </dsp:nvSpPr>
      <dsp:spPr>
        <a:xfrm>
          <a:off x="1475655" y="1051270"/>
          <a:ext cx="1645295" cy="132857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B3E6D-D8F1-48C4-A0D3-4CBFD5217988}">
      <dsp:nvSpPr>
        <dsp:cNvPr id="0" name=""/>
        <dsp:cNvSpPr/>
      </dsp:nvSpPr>
      <dsp:spPr>
        <a:xfrm>
          <a:off x="3375466" y="12921"/>
          <a:ext cx="2148598" cy="1308406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1521E-AD51-4854-9301-A9A175AC8D56}">
      <dsp:nvSpPr>
        <dsp:cNvPr id="0" name=""/>
        <dsp:cNvSpPr/>
      </dsp:nvSpPr>
      <dsp:spPr>
        <a:xfrm>
          <a:off x="3400267" y="1260012"/>
          <a:ext cx="2137977" cy="1138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Zoom.us</a:t>
          </a:r>
          <a:r>
            <a:rPr lang="en-US" sz="1800" kern="1200" dirty="0" smtClean="0"/>
            <a:t>, hangouts, google.com, www.webex.com</a:t>
          </a:r>
          <a:endParaRPr lang="ru-RU" sz="1800" kern="1200" dirty="0"/>
        </a:p>
      </dsp:txBody>
      <dsp:txXfrm>
        <a:off x="3400267" y="1260012"/>
        <a:ext cx="1505617" cy="1138079"/>
      </dsp:txXfrm>
    </dsp:sp>
    <dsp:sp modelId="{3F484D82-7E30-4AF7-98AD-C0D1D675D365}">
      <dsp:nvSpPr>
        <dsp:cNvPr id="0" name=""/>
        <dsp:cNvSpPr/>
      </dsp:nvSpPr>
      <dsp:spPr>
        <a:xfrm>
          <a:off x="4860033" y="1267298"/>
          <a:ext cx="1475903" cy="1394490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06644-45B8-40B9-B5FE-9B9B5C15AD1D}">
      <dsp:nvSpPr>
        <dsp:cNvPr id="0" name=""/>
        <dsp:cNvSpPr/>
      </dsp:nvSpPr>
      <dsp:spPr>
        <a:xfrm>
          <a:off x="6660227" y="0"/>
          <a:ext cx="2048077" cy="1308406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8C935-6D1B-4756-B028-9526C9735510}">
      <dsp:nvSpPr>
        <dsp:cNvPr id="0" name=""/>
        <dsp:cNvSpPr/>
      </dsp:nvSpPr>
      <dsp:spPr>
        <a:xfrm>
          <a:off x="6627949" y="1173677"/>
          <a:ext cx="2035264" cy="5626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classTime</a:t>
          </a:r>
          <a:endParaRPr lang="ru-RU" sz="2000" kern="1200" dirty="0"/>
        </a:p>
      </dsp:txBody>
      <dsp:txXfrm>
        <a:off x="6627949" y="1173677"/>
        <a:ext cx="1433284" cy="562614"/>
      </dsp:txXfrm>
    </dsp:sp>
    <dsp:sp modelId="{50D6DC5C-9080-4228-B7BC-D8CB7893ED99}">
      <dsp:nvSpPr>
        <dsp:cNvPr id="0" name=""/>
        <dsp:cNvSpPr/>
      </dsp:nvSpPr>
      <dsp:spPr>
        <a:xfrm>
          <a:off x="7596338" y="1411314"/>
          <a:ext cx="1316481" cy="1173414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BC08D-D7DC-43C1-94DE-858E7585382E}">
      <dsp:nvSpPr>
        <dsp:cNvPr id="0" name=""/>
        <dsp:cNvSpPr/>
      </dsp:nvSpPr>
      <dsp:spPr>
        <a:xfrm>
          <a:off x="323525" y="2707458"/>
          <a:ext cx="2446972" cy="1455170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4D4E2-A66E-4D17-A50F-7331515AA27D}">
      <dsp:nvSpPr>
        <dsp:cNvPr id="0" name=""/>
        <dsp:cNvSpPr/>
      </dsp:nvSpPr>
      <dsp:spPr>
        <a:xfrm>
          <a:off x="323525" y="4147617"/>
          <a:ext cx="2460294" cy="7421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classDojo</a:t>
          </a:r>
          <a:endParaRPr lang="ru-RU" sz="2000" kern="1200" dirty="0"/>
        </a:p>
      </dsp:txBody>
      <dsp:txXfrm>
        <a:off x="323525" y="4147617"/>
        <a:ext cx="1732601" cy="742116"/>
      </dsp:txXfrm>
    </dsp:sp>
    <dsp:sp modelId="{8CBC9609-8464-4D72-A562-A7B58AA5C49E}">
      <dsp:nvSpPr>
        <dsp:cNvPr id="0" name=""/>
        <dsp:cNvSpPr/>
      </dsp:nvSpPr>
      <dsp:spPr>
        <a:xfrm>
          <a:off x="2483766" y="3781567"/>
          <a:ext cx="1644712" cy="1490792"/>
        </a:xfrm>
        <a:prstGeom prst="ellipse">
          <a:avLst/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46ABE-797C-4341-A108-C5A1DFBD05C3}">
      <dsp:nvSpPr>
        <dsp:cNvPr id="0" name=""/>
        <dsp:cNvSpPr/>
      </dsp:nvSpPr>
      <dsp:spPr>
        <a:xfrm>
          <a:off x="4644016" y="2851473"/>
          <a:ext cx="2475437" cy="1555773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9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69FB35-BC17-4173-B48F-8827D4EA7CE8}">
      <dsp:nvSpPr>
        <dsp:cNvPr id="0" name=""/>
        <dsp:cNvSpPr/>
      </dsp:nvSpPr>
      <dsp:spPr>
        <a:xfrm>
          <a:off x="4644007" y="4291634"/>
          <a:ext cx="2434265" cy="7421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Classroom.google.com,padlet.cov</a:t>
          </a:r>
          <a:endParaRPr lang="ru-RU" sz="2000" kern="1200" dirty="0"/>
        </a:p>
      </dsp:txBody>
      <dsp:txXfrm>
        <a:off x="4644007" y="4291634"/>
        <a:ext cx="1714271" cy="742116"/>
      </dsp:txXfrm>
    </dsp:sp>
    <dsp:sp modelId="{58F005F8-709C-47F6-ABA2-11DA301AB480}">
      <dsp:nvSpPr>
        <dsp:cNvPr id="0" name=""/>
        <dsp:cNvSpPr/>
      </dsp:nvSpPr>
      <dsp:spPr>
        <a:xfrm>
          <a:off x="6804247" y="3804081"/>
          <a:ext cx="1510086" cy="1468278"/>
        </a:xfrm>
        <a:prstGeom prst="ellipse">
          <a:avLst/>
        </a:prstGeom>
        <a:blipFill rotWithShape="0">
          <a:blip xmlns:r="http://schemas.openxmlformats.org/officeDocument/2006/relationships" r:embed="rId10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5B5AFB-7BFC-4C0F-B690-B78172C2A5D1}">
      <dsp:nvSpPr>
        <dsp:cNvPr id="0" name=""/>
        <dsp:cNvSpPr/>
      </dsp:nvSpPr>
      <dsp:spPr>
        <a:xfrm rot="5400000">
          <a:off x="5281340" y="-2111048"/>
          <a:ext cx="993162" cy="5438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hlinkClick xmlns:r="http://schemas.openxmlformats.org/officeDocument/2006/relationships" r:id="rId1"/>
            </a:rPr>
            <a:t>http://man.gov.ua/ua/activities/online_navchannya</a:t>
          </a:r>
          <a:endParaRPr lang="ru-RU" sz="1300" kern="1200"/>
        </a:p>
      </dsp:txBody>
      <dsp:txXfrm rot="5400000">
        <a:off x="5281340" y="-2111048"/>
        <a:ext cx="993162" cy="5438044"/>
      </dsp:txXfrm>
    </dsp:sp>
    <dsp:sp modelId="{9C6726FE-E949-430C-A918-CCFAA5E5E21F}">
      <dsp:nvSpPr>
        <dsp:cNvPr id="0" name=""/>
        <dsp:cNvSpPr/>
      </dsp:nvSpPr>
      <dsp:spPr>
        <a:xfrm>
          <a:off x="0" y="20023"/>
          <a:ext cx="3058899" cy="12414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50000"/>
                </a:schemeClr>
              </a:solidFill>
            </a:rPr>
            <a:t>Національний центр «Мала академия наук України»</a:t>
          </a:r>
          <a:endParaRPr lang="ru-RU" sz="2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0" y="20023"/>
        <a:ext cx="3058899" cy="1241452"/>
      </dsp:txXfrm>
    </dsp:sp>
    <dsp:sp modelId="{F8984010-C81C-45F6-A1CE-B0CADF560B33}">
      <dsp:nvSpPr>
        <dsp:cNvPr id="0" name=""/>
        <dsp:cNvSpPr/>
      </dsp:nvSpPr>
      <dsp:spPr>
        <a:xfrm rot="5400000">
          <a:off x="5281340" y="-792188"/>
          <a:ext cx="993162" cy="5438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hlinkClick xmlns:r="http://schemas.openxmlformats.org/officeDocument/2006/relationships" r:id="rId2"/>
            </a:rPr>
            <a:t>https://nenc.gov.ua/?page_id=26349</a:t>
          </a:r>
          <a:endParaRPr lang="ru-RU" sz="1300" kern="1200" dirty="0"/>
        </a:p>
      </dsp:txBody>
      <dsp:txXfrm rot="5400000">
        <a:off x="5281340" y="-792188"/>
        <a:ext cx="993162" cy="5438044"/>
      </dsp:txXfrm>
    </dsp:sp>
    <dsp:sp modelId="{6C3B97F9-D80B-4861-82CD-96E3B1AF4A62}">
      <dsp:nvSpPr>
        <dsp:cNvPr id="0" name=""/>
        <dsp:cNvSpPr/>
      </dsp:nvSpPr>
      <dsp:spPr>
        <a:xfrm>
          <a:off x="0" y="1306106"/>
          <a:ext cx="3058899" cy="12414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50000"/>
                </a:schemeClr>
              </a:solidFill>
            </a:rPr>
            <a:t>Національний еколого-натуралістичний центр учнівської молоді </a:t>
          </a:r>
          <a:endParaRPr lang="ru-RU" sz="2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0" y="1306106"/>
        <a:ext cx="3058899" cy="1241452"/>
      </dsp:txXfrm>
    </dsp:sp>
    <dsp:sp modelId="{C6BB4898-C69E-4D3E-8150-3E9606EAE793}">
      <dsp:nvSpPr>
        <dsp:cNvPr id="0" name=""/>
        <dsp:cNvSpPr/>
      </dsp:nvSpPr>
      <dsp:spPr>
        <a:xfrm rot="5400000">
          <a:off x="5246775" y="518894"/>
          <a:ext cx="993162" cy="5438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hlinkClick xmlns:r="http://schemas.openxmlformats.org/officeDocument/2006/relationships" r:id="rId3"/>
            </a:rPr>
            <a:t>https://www.youtube.com/channel/UChNQCnpxslM8TPKc0PwrOPw</a:t>
          </a:r>
          <a:endParaRPr lang="ru-RU" sz="1300" kern="1200" dirty="0"/>
        </a:p>
      </dsp:txBody>
      <dsp:txXfrm rot="5400000">
        <a:off x="5246775" y="518894"/>
        <a:ext cx="993162" cy="5438044"/>
      </dsp:txXfrm>
    </dsp:sp>
    <dsp:sp modelId="{28902527-6ECA-4C79-AE0B-E1BD64F7CB30}">
      <dsp:nvSpPr>
        <dsp:cNvPr id="0" name=""/>
        <dsp:cNvSpPr/>
      </dsp:nvSpPr>
      <dsp:spPr>
        <a:xfrm>
          <a:off x="0" y="2609396"/>
          <a:ext cx="3058899" cy="12414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50000"/>
                </a:schemeClr>
              </a:solidFill>
            </a:rPr>
            <a:t>Український державний центр позашкільної освіти</a:t>
          </a:r>
          <a:endParaRPr lang="ru-RU" sz="2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0" y="2609396"/>
        <a:ext cx="3058899" cy="1241452"/>
      </dsp:txXfrm>
    </dsp:sp>
    <dsp:sp modelId="{5C1D1843-C6DA-4470-9611-3E1A03A9566D}">
      <dsp:nvSpPr>
        <dsp:cNvPr id="0" name=""/>
        <dsp:cNvSpPr/>
      </dsp:nvSpPr>
      <dsp:spPr>
        <a:xfrm rot="5400000">
          <a:off x="5281340" y="1814862"/>
          <a:ext cx="993162" cy="5438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hlinkClick xmlns:r="http://schemas.openxmlformats.org/officeDocument/2006/relationships" r:id="rId4"/>
            </a:rPr>
            <a:t>http://ukrjuntur.org.ua/dystantsiine-navchannia.html</a:t>
          </a:r>
          <a:endParaRPr lang="ru-RU" sz="1300" kern="1200" dirty="0"/>
        </a:p>
      </dsp:txBody>
      <dsp:txXfrm rot="5400000">
        <a:off x="5281340" y="1814862"/>
        <a:ext cx="993162" cy="5438044"/>
      </dsp:txXfrm>
    </dsp:sp>
    <dsp:sp modelId="{FCE222CB-8D93-48D0-B234-E2A33DC98828}">
      <dsp:nvSpPr>
        <dsp:cNvPr id="0" name=""/>
        <dsp:cNvSpPr/>
      </dsp:nvSpPr>
      <dsp:spPr>
        <a:xfrm>
          <a:off x="0" y="3913157"/>
          <a:ext cx="3058899" cy="12414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50000"/>
                </a:schemeClr>
              </a:solidFill>
            </a:rPr>
            <a:t>Український державний центр національно-патріотичного виховання, краєзнавства і туризму учнівської молоді </a:t>
          </a:r>
          <a:endParaRPr lang="ru-RU" sz="18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0" y="3913157"/>
        <a:ext cx="3058899" cy="124145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4FE59B-00AE-414C-B692-65220FD504FE}">
      <dsp:nvSpPr>
        <dsp:cNvPr id="0" name=""/>
        <dsp:cNvSpPr/>
      </dsp:nvSpPr>
      <dsp:spPr>
        <a:xfrm rot="16200000">
          <a:off x="-1487988" y="2437826"/>
          <a:ext cx="3894415" cy="91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2091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Освітній серіал           «Базові цифрові навички»</a:t>
          </a:r>
          <a:endParaRPr lang="ru-RU" sz="2000" kern="1200" dirty="0"/>
        </a:p>
      </dsp:txBody>
      <dsp:txXfrm rot="16200000">
        <a:off x="-1487988" y="2437826"/>
        <a:ext cx="3894415" cy="918438"/>
      </dsp:txXfrm>
    </dsp:sp>
    <dsp:sp modelId="{A4B9A4CC-F7FE-4447-9968-8714BA6956B3}">
      <dsp:nvSpPr>
        <dsp:cNvPr id="0" name=""/>
        <dsp:cNvSpPr/>
      </dsp:nvSpPr>
      <dsp:spPr>
        <a:xfrm>
          <a:off x="566404" y="952713"/>
          <a:ext cx="2025889" cy="4255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52091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Сезон1 </a:t>
          </a:r>
          <a:r>
            <a:rPr lang="ru-RU" sz="1800" kern="1200" dirty="0" smtClean="0">
              <a:hlinkClick xmlns:r="http://schemas.openxmlformats.org/officeDocument/2006/relationships" r:id="rId1"/>
            </a:rPr>
            <a:t>https://</a:t>
          </a:r>
          <a:r>
            <a:rPr lang="ru-RU" sz="1600" kern="1200" dirty="0" smtClean="0">
              <a:hlinkClick xmlns:r="http://schemas.openxmlformats.org/officeDocument/2006/relationships" r:id="rId1"/>
            </a:rPr>
            <a:t>osvita.diia.gov.ua/courses/bazovij-serial-1-sezon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Сезон 2 </a:t>
          </a:r>
          <a:r>
            <a:rPr lang="ru-RU" sz="1600" kern="1200" dirty="0" smtClean="0">
              <a:hlinkClick xmlns:r="http://schemas.openxmlformats.org/officeDocument/2006/relationships" r:id="rId2"/>
            </a:rPr>
            <a:t>https://osvita.diia.gov.ua/courses/bazovij-serial-iz-cifrovoi-gramotnosti-2-sezon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Сезон 3 </a:t>
          </a:r>
          <a:r>
            <a:rPr lang="ru-RU" sz="1600" kern="1200" dirty="0" smtClean="0">
              <a:hlinkClick xmlns:r="http://schemas.openxmlformats.org/officeDocument/2006/relationships" r:id="rId3"/>
            </a:rPr>
            <a:t>https://osvita.diia.gov.ua/courses/bazovij-serial-iz-cifrovoi-gramotnosti-3-sezon</a:t>
          </a:r>
          <a:endParaRPr lang="ru-RU" sz="1600" kern="1200" dirty="0"/>
        </a:p>
      </dsp:txBody>
      <dsp:txXfrm>
        <a:off x="566404" y="952713"/>
        <a:ext cx="2025889" cy="4255264"/>
      </dsp:txXfrm>
    </dsp:sp>
    <dsp:sp modelId="{E8FE327F-7AA0-4A4C-9316-1314341B843A}">
      <dsp:nvSpPr>
        <dsp:cNvPr id="0" name=""/>
        <dsp:cNvSpPr/>
      </dsp:nvSpPr>
      <dsp:spPr>
        <a:xfrm>
          <a:off x="-79037" y="0"/>
          <a:ext cx="4238858" cy="888406"/>
        </a:xfrm>
        <a:prstGeom prst="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C43CF-178F-4D4F-9C9B-15D8AC2753EE}">
      <dsp:nvSpPr>
        <dsp:cNvPr id="0" name=""/>
        <dsp:cNvSpPr/>
      </dsp:nvSpPr>
      <dsp:spPr>
        <a:xfrm rot="16200000">
          <a:off x="878476" y="2507268"/>
          <a:ext cx="4509127" cy="934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2091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Освітній серіал                    «Цифрові навички для вчителів»</a:t>
          </a:r>
          <a:endParaRPr lang="ru-RU" sz="2000" kern="1200" dirty="0"/>
        </a:p>
      </dsp:txBody>
      <dsp:txXfrm rot="16200000">
        <a:off x="878476" y="2507268"/>
        <a:ext cx="4509127" cy="934717"/>
      </dsp:txXfrm>
    </dsp:sp>
    <dsp:sp modelId="{F9F2A7A1-2D80-4AED-B132-979EEC1DF94A}">
      <dsp:nvSpPr>
        <dsp:cNvPr id="0" name=""/>
        <dsp:cNvSpPr/>
      </dsp:nvSpPr>
      <dsp:spPr>
        <a:xfrm>
          <a:off x="3280398" y="1567714"/>
          <a:ext cx="1832172" cy="3661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52091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Режим      доступу 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hlinkClick xmlns:r="http://schemas.openxmlformats.org/officeDocument/2006/relationships" r:id="rId5"/>
            </a:rPr>
            <a:t>https://osvita.diia.gov.ua/courses/serial-iz-tsyfrovoi-hramotnosti-dlia-vchyteliv</a:t>
          </a:r>
          <a:endParaRPr lang="ru-RU" sz="1800" kern="1200" dirty="0"/>
        </a:p>
      </dsp:txBody>
      <dsp:txXfrm>
        <a:off x="3280398" y="1567714"/>
        <a:ext cx="1832172" cy="3661476"/>
      </dsp:txXfrm>
    </dsp:sp>
    <dsp:sp modelId="{2C94B069-4D66-4003-887F-89C0D4CAE651}">
      <dsp:nvSpPr>
        <dsp:cNvPr id="0" name=""/>
        <dsp:cNvSpPr/>
      </dsp:nvSpPr>
      <dsp:spPr>
        <a:xfrm>
          <a:off x="4058236" y="281727"/>
          <a:ext cx="1956894" cy="1122534"/>
        </a:xfrm>
        <a:prstGeom prst="rect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C362B-39F7-4319-9BDF-6D53A1FBA405}">
      <dsp:nvSpPr>
        <dsp:cNvPr id="0" name=""/>
        <dsp:cNvSpPr/>
      </dsp:nvSpPr>
      <dsp:spPr>
        <a:xfrm rot="16200000">
          <a:off x="3354346" y="3046894"/>
          <a:ext cx="4078776" cy="285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2091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Освітній серіал «Карантин: онлайн-сервіси для вчителів»</a:t>
          </a:r>
          <a:endParaRPr lang="ru-RU" sz="2000" kern="1200" dirty="0"/>
        </a:p>
      </dsp:txBody>
      <dsp:txXfrm rot="16200000">
        <a:off x="3354346" y="3046894"/>
        <a:ext cx="4078776" cy="285835"/>
      </dsp:txXfrm>
    </dsp:sp>
    <dsp:sp modelId="{47A9D9C3-D5DC-4A8B-858B-920DAA89C293}">
      <dsp:nvSpPr>
        <dsp:cNvPr id="0" name=""/>
        <dsp:cNvSpPr/>
      </dsp:nvSpPr>
      <dsp:spPr>
        <a:xfrm>
          <a:off x="6259839" y="2423124"/>
          <a:ext cx="1679003" cy="2806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52091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Режим доступу 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hlinkClick xmlns:r="http://schemas.openxmlformats.org/officeDocument/2006/relationships" r:id="rId7"/>
            </a:rPr>
            <a:t>https://osvita.diia.gov.ua/courses/online-services-for-teachers</a:t>
          </a:r>
          <a:endParaRPr lang="ru-RU" sz="1800" kern="1200" dirty="0"/>
        </a:p>
      </dsp:txBody>
      <dsp:txXfrm>
        <a:off x="6259839" y="2423124"/>
        <a:ext cx="1679003" cy="2806075"/>
      </dsp:txXfrm>
    </dsp:sp>
    <dsp:sp modelId="{4D576F58-28E9-40F4-8C68-EB850261F913}">
      <dsp:nvSpPr>
        <dsp:cNvPr id="0" name=""/>
        <dsp:cNvSpPr/>
      </dsp:nvSpPr>
      <dsp:spPr>
        <a:xfrm>
          <a:off x="5921641" y="1176159"/>
          <a:ext cx="2269564" cy="1099049"/>
        </a:xfrm>
        <a:prstGeom prst="rect">
          <a:avLst/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31934-8D0B-4B5F-8752-DA751D54BFA3}">
      <dsp:nvSpPr>
        <dsp:cNvPr id="0" name=""/>
        <dsp:cNvSpPr/>
      </dsp:nvSpPr>
      <dsp:spPr>
        <a:xfrm>
          <a:off x="288032" y="4320480"/>
          <a:ext cx="4329973" cy="17319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rId1"/>
            </a:rPr>
            <a:t>https://zakon.rada.gov.ua/laws/show/800-2019-%D0%BF#n114</a:t>
          </a:r>
          <a:r>
            <a:rPr lang="ru-RU" sz="1800" kern="1200" dirty="0" smtClean="0"/>
            <a:t>). </a:t>
          </a:r>
          <a:endParaRPr lang="ru-RU" sz="1800" kern="1200" dirty="0"/>
        </a:p>
      </dsp:txBody>
      <dsp:txXfrm>
        <a:off x="288032" y="4320480"/>
        <a:ext cx="4329973" cy="1731989"/>
      </dsp:txXfrm>
    </dsp:sp>
    <dsp:sp modelId="{C0FCCC59-0E89-43D0-B7C6-AE0762D21F72}">
      <dsp:nvSpPr>
        <dsp:cNvPr id="0" name=""/>
        <dsp:cNvSpPr/>
      </dsp:nvSpPr>
      <dsp:spPr>
        <a:xfrm>
          <a:off x="4248472" y="4320480"/>
          <a:ext cx="4329973" cy="17319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hlinkClick xmlns:r="http://schemas.openxmlformats.org/officeDocument/2006/relationships" r:id="rId2"/>
            </a:rPr>
            <a:t>https://mon.gov.ua/storage/app/media/news/%D0%9D%D0%BE%D0%B2%D0%B8%D0%BD%D0%B8/2020/01/21/kvalifikatsii.pdf</a:t>
          </a:r>
          <a:r>
            <a:rPr lang="ru-RU" sz="500" kern="1200" dirty="0" smtClean="0"/>
            <a:t>.</a:t>
          </a:r>
          <a:endParaRPr lang="ru-RU" sz="500" kern="1200" dirty="0"/>
        </a:p>
      </dsp:txBody>
      <dsp:txXfrm>
        <a:off x="4248472" y="4320480"/>
        <a:ext cx="4329973" cy="173198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F9D2E-4151-4BF5-8A86-5B8C23815BD8}">
      <dsp:nvSpPr>
        <dsp:cNvPr id="0" name=""/>
        <dsp:cNvSpPr/>
      </dsp:nvSpPr>
      <dsp:spPr>
        <a:xfrm>
          <a:off x="216026" y="209548"/>
          <a:ext cx="2951988" cy="1667375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00CBF-E0EB-4462-AB71-ABEB9B2FF032}">
      <dsp:nvSpPr>
        <dsp:cNvPr id="0" name=""/>
        <dsp:cNvSpPr/>
      </dsp:nvSpPr>
      <dsp:spPr>
        <a:xfrm flipV="1">
          <a:off x="5277267" y="5886095"/>
          <a:ext cx="913784" cy="220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flipV="1">
        <a:off x="5277267" y="5886095"/>
        <a:ext cx="643510" cy="220001"/>
      </dsp:txXfrm>
    </dsp:sp>
    <dsp:sp modelId="{704F4169-9707-4246-BF7F-F6B2EC0D4F0C}">
      <dsp:nvSpPr>
        <dsp:cNvPr id="0" name=""/>
        <dsp:cNvSpPr/>
      </dsp:nvSpPr>
      <dsp:spPr>
        <a:xfrm>
          <a:off x="2520279" y="1361673"/>
          <a:ext cx="1361267" cy="136131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F0AE7-793E-4585-B0A7-CEF45434668C}">
      <dsp:nvSpPr>
        <dsp:cNvPr id="0" name=""/>
        <dsp:cNvSpPr/>
      </dsp:nvSpPr>
      <dsp:spPr>
        <a:xfrm>
          <a:off x="4442788" y="641591"/>
          <a:ext cx="2511175" cy="1874628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676287-B26D-4F2E-9E1C-3026F6E993A5}">
      <dsp:nvSpPr>
        <dsp:cNvPr id="0" name=""/>
        <dsp:cNvSpPr/>
      </dsp:nvSpPr>
      <dsp:spPr>
        <a:xfrm>
          <a:off x="5698827" y="5595018"/>
          <a:ext cx="573751" cy="177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5698827" y="5595018"/>
        <a:ext cx="404050" cy="177625"/>
      </dsp:txXfrm>
    </dsp:sp>
    <dsp:sp modelId="{31455B52-7F01-4665-B8B4-64E37BADBA7A}">
      <dsp:nvSpPr>
        <dsp:cNvPr id="0" name=""/>
        <dsp:cNvSpPr/>
      </dsp:nvSpPr>
      <dsp:spPr>
        <a:xfrm>
          <a:off x="6603022" y="65530"/>
          <a:ext cx="1497396" cy="130106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E6E89-5881-4B13-B0F0-569A11C4D51B}">
      <dsp:nvSpPr>
        <dsp:cNvPr id="0" name=""/>
        <dsp:cNvSpPr/>
      </dsp:nvSpPr>
      <dsp:spPr>
        <a:xfrm>
          <a:off x="936109" y="2916332"/>
          <a:ext cx="2920069" cy="2082046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0E77A-43CA-4CFC-952D-863B9E973AA4}">
      <dsp:nvSpPr>
        <dsp:cNvPr id="0" name=""/>
        <dsp:cNvSpPr/>
      </dsp:nvSpPr>
      <dsp:spPr>
        <a:xfrm>
          <a:off x="851867" y="5533704"/>
          <a:ext cx="5787501" cy="546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Популярні освітні платформи</a:t>
          </a:r>
          <a:endParaRPr lang="ru-RU" sz="2200" kern="1200" dirty="0"/>
        </a:p>
      </dsp:txBody>
      <dsp:txXfrm>
        <a:off x="851867" y="5533704"/>
        <a:ext cx="4075705" cy="546438"/>
      </dsp:txXfrm>
    </dsp:sp>
    <dsp:sp modelId="{F8F1520F-5C14-4A70-987C-B284C44D1746}">
      <dsp:nvSpPr>
        <dsp:cNvPr id="0" name=""/>
        <dsp:cNvSpPr/>
      </dsp:nvSpPr>
      <dsp:spPr>
        <a:xfrm>
          <a:off x="3312369" y="4284476"/>
          <a:ext cx="1390957" cy="121614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54873-4B2D-42FF-A9FE-4001A182DFB6}">
      <dsp:nvSpPr>
        <dsp:cNvPr id="0" name=""/>
        <dsp:cNvSpPr/>
      </dsp:nvSpPr>
      <dsp:spPr>
        <a:xfrm>
          <a:off x="5112575" y="3240354"/>
          <a:ext cx="2482371" cy="2038903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3E8C0-57E9-415A-ADB0-5E31D446FD05}">
      <dsp:nvSpPr>
        <dsp:cNvPr id="0" name=""/>
        <dsp:cNvSpPr/>
      </dsp:nvSpPr>
      <dsp:spPr>
        <a:xfrm>
          <a:off x="5551116" y="5985553"/>
          <a:ext cx="1031112" cy="1231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0" rIns="1143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5551116" y="5985553"/>
        <a:ext cx="726135" cy="123101"/>
      </dsp:txXfrm>
    </dsp:sp>
    <dsp:sp modelId="{F8A8CDA3-1267-464C-8CAB-4D4C407F3AC2}">
      <dsp:nvSpPr>
        <dsp:cNvPr id="0" name=""/>
        <dsp:cNvSpPr/>
      </dsp:nvSpPr>
      <dsp:spPr>
        <a:xfrm>
          <a:off x="6912769" y="2376264"/>
          <a:ext cx="1387680" cy="1233371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AE85D5-A59C-48A5-BBC0-DC8AB42AB4A7}" type="datetimeFigureOut">
              <a:rPr lang="ru-RU" smtClean="0"/>
              <a:pPr/>
              <a:t>24.09.2020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2C005A-8A6E-4B20-9972-61C84E9EC0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s://teachfromhome.google/intl/uk/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8175384" cy="230124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«</a:t>
            </a:r>
            <a:r>
              <a:rPr lang="uk-UA" dirty="0" smtClean="0"/>
              <a:t>Методичні технології </a:t>
            </a:r>
            <a:r>
              <a:rPr lang="uk-UA" dirty="0" smtClean="0"/>
              <a:t>дистанційного навчання</a:t>
            </a:r>
            <a:r>
              <a:rPr lang="ru-RU" dirty="0" smtClean="0"/>
              <a:t>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76672"/>
            <a:ext cx="6480048" cy="1752600"/>
          </a:xfrm>
        </p:spPr>
        <p:txBody>
          <a:bodyPr/>
          <a:lstStyle/>
          <a:p>
            <a:pPr algn="ctr"/>
            <a:r>
              <a:rPr lang="ru-RU" b="1" dirty="0" smtClean="0"/>
              <a:t>Сем</a:t>
            </a:r>
            <a:r>
              <a:rPr lang="uk-UA" b="1" dirty="0" smtClean="0"/>
              <a:t>інар-практикум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Найпоширеніші платформи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1585640"/>
          <a:ext cx="9144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\Рабочий стол\на семінар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4513" y="260648"/>
            <a:ext cx="3249487" cy="3249487"/>
          </a:xfrm>
          <a:prstGeom prst="rect">
            <a:avLst/>
          </a:prstGeom>
          <a:noFill/>
        </p:spPr>
      </p:pic>
      <p:pic>
        <p:nvPicPr>
          <p:cNvPr id="7171" name="Picture 3" descr="C:\Documents and Settings\adm\Рабочий стол\на семінар\images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25455"/>
            <a:ext cx="9144000" cy="293254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 rot="369809">
            <a:off x="1637468" y="250858"/>
            <a:ext cx="4704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тексти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0261615">
            <a:off x="-1020600" y="324963"/>
            <a:ext cx="424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малюнки</a:t>
            </a:r>
            <a:endParaRPr lang="ru-RU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764704"/>
            <a:ext cx="31030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відео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3212976"/>
            <a:ext cx="13612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селфі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804743">
            <a:off x="-34158" y="1592171"/>
            <a:ext cx="60083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Роботи з декоративно-прикладного мистецтва</a:t>
            </a:r>
            <a:endParaRPr lang="ru-RU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79133">
            <a:off x="3563888" y="1772816"/>
            <a:ext cx="2093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пости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9653352">
            <a:off x="251520" y="2708920"/>
            <a:ext cx="26548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Розробки занять</a:t>
            </a:r>
            <a:endParaRPr lang="ru-RU" sz="2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95736" y="2492896"/>
            <a:ext cx="26484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Майстер-клас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1196752"/>
            <a:ext cx="18309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сценарії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31640" y="3501008"/>
            <a:ext cx="23455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Відео-заняття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63272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Приклади занять та майстер-класів від державних центрів позашкільної освіти</a:t>
            </a:r>
            <a:endParaRPr lang="ru-RU" sz="32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251520" y="1700808"/>
          <a:ext cx="8496944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b="1" dirty="0" smtClean="0"/>
              <a:t>Професійне  зростання  педагогів-позашкільників у питанні здійснення дистанційного навчання</a:t>
            </a:r>
            <a:endParaRPr lang="ru-RU" sz="3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395536" y="1628800"/>
          <a:ext cx="8748464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293096"/>
            <a:ext cx="8075240" cy="791034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chemeClr val="tx1">
                    <a:lumMod val="95000"/>
                  </a:schemeClr>
                </a:solidFill>
              </a:rPr>
              <a:t>Онлайн-EdCamp 2020</a:t>
            </a:r>
            <a:endParaRPr lang="ru-RU" sz="4000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260648"/>
            <a:ext cx="8219256" cy="4195304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«Як організувати дистанційне навчання і залишитися в здоровому глузді»  </a:t>
            </a:r>
            <a:r>
              <a:rPr lang="ru-RU" sz="2400" dirty="0" smtClean="0">
                <a:solidFill>
                  <a:srgbClr val="FFFF00"/>
                </a:solidFill>
              </a:rPr>
              <a:t>О. Северенчук. </a:t>
            </a:r>
          </a:p>
          <a:p>
            <a:endParaRPr lang="ru-RU" sz="2400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«Дистанційне навчання – «101» виклик сучасності» 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М. Ткачука</a:t>
            </a:r>
            <a:r>
              <a:rPr lang="ru-RU" sz="2400" b="1" dirty="0" smtClean="0">
                <a:solidFill>
                  <a:srgbClr val="FFFF00"/>
                </a:solidFill>
              </a:rPr>
              <a:t>. </a:t>
            </a:r>
          </a:p>
          <a:p>
            <a:endParaRPr lang="ru-RU" sz="2400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«Як зробити дистанційне навчання більш ефективним, ніж аудиторне»  </a:t>
            </a:r>
            <a:r>
              <a:rPr lang="ru-RU" sz="2400" dirty="0" smtClean="0">
                <a:solidFill>
                  <a:srgbClr val="FFFF00"/>
                </a:solidFill>
              </a:rPr>
              <a:t>О. Радченка. </a:t>
            </a:r>
          </a:p>
          <a:p>
            <a:endParaRPr lang="ru-RU" sz="2400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«Дистанційна освіта. Розвивати не можна відпускати. Де кома?»  </a:t>
            </a:r>
            <a:r>
              <a:rPr lang="ru-RU" sz="2400" dirty="0" smtClean="0">
                <a:solidFill>
                  <a:srgbClr val="FFFF00"/>
                </a:solidFill>
              </a:rPr>
              <a:t>С. Колебошина.</a:t>
            </a:r>
            <a:r>
              <a:rPr lang="ru-RU" sz="2000" dirty="0" smtClean="0">
                <a:solidFill>
                  <a:srgbClr val="FFFF00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5" name="Содержимое 4" descr="скачанные файлы (5)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984084"/>
            <a:ext cx="3563888" cy="187391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3600400" cy="187220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i="1" spc="50" dirty="0" err="1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6000" i="1" spc="50" dirty="0" err="1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Навчайся</a:t>
            </a:r>
            <a:r>
              <a:rPr lang="uk-UA" sz="6000" i="1" spc="50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6000" i="1" spc="50" dirty="0" err="1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дому”</a:t>
            </a:r>
            <a:endParaRPr lang="ru-RU" sz="6000" i="1" spc="50" dirty="0">
              <a:ln w="11430"/>
              <a:solidFill>
                <a:schemeClr val="tx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2348880"/>
            <a:ext cx="7992888" cy="4509120"/>
          </a:xfrm>
        </p:spPr>
        <p:txBody>
          <a:bodyPr>
            <a:normAutofit fontScale="85000" lnSpcReduction="20000"/>
          </a:bodyPr>
          <a:lstStyle/>
          <a:p>
            <a:r>
              <a:rPr lang="uk-UA" sz="3200" dirty="0" smtClean="0"/>
              <a:t>Поради:</a:t>
            </a:r>
          </a:p>
          <a:p>
            <a:r>
              <a:rPr lang="ru-RU" sz="3200" dirty="0" smtClean="0"/>
              <a:t>як навчати з дому за допомогою відео зустрічей;</a:t>
            </a:r>
          </a:p>
          <a:p>
            <a:r>
              <a:rPr lang="ru-RU" sz="3200" dirty="0" smtClean="0"/>
              <a:t>як викладати дистанційно без відеоконференцій;</a:t>
            </a:r>
          </a:p>
          <a:p>
            <a:r>
              <a:rPr lang="ru-RU" sz="3200" dirty="0" smtClean="0"/>
              <a:t>як зробити заняття доступними для всіх здобувачів освіти;</a:t>
            </a:r>
          </a:p>
          <a:p>
            <a:r>
              <a:rPr lang="ru-RU" sz="3200" dirty="0" smtClean="0"/>
              <a:t>як залучити батьків та здобувачів освіти до активної співпраці під час  навчання за допомогою дистанційних технологій;</a:t>
            </a:r>
          </a:p>
          <a:p>
            <a:r>
              <a:rPr lang="ru-RU" sz="3200" dirty="0" smtClean="0"/>
              <a:t>як співпрацювати з іншими педагогами.</a:t>
            </a:r>
          </a:p>
          <a:p>
            <a:r>
              <a:rPr lang="ru-RU" sz="3200" dirty="0" smtClean="0"/>
              <a:t>Режим доступку</a:t>
            </a:r>
            <a:r>
              <a:rPr lang="ru-RU" sz="3200" u="sng" dirty="0" smtClean="0">
                <a:hlinkClick r:id="rId2"/>
              </a:rPr>
              <a:t> </a:t>
            </a:r>
            <a:r>
              <a:rPr lang="ru-RU" sz="3200" u="sng" dirty="0" smtClean="0">
                <a:hlinkClick r:id="rId2"/>
              </a:rPr>
              <a:t>https</a:t>
            </a:r>
            <a:r>
              <a:rPr lang="ru-RU" sz="3200" u="sng" dirty="0" smtClean="0">
                <a:hlinkClick r:id="rId2"/>
              </a:rPr>
              <a:t>://teachfromhome.google/intl/uk/ </a:t>
            </a:r>
            <a:r>
              <a:rPr lang="ru-RU" sz="3200" dirty="0" smtClean="0"/>
              <a:t> 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5" name="Содержимое 4" descr="скачанные файлы (7)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831299" y="0"/>
            <a:ext cx="5312701" cy="227687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51520" y="260648"/>
          <a:ext cx="864096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404664"/>
            <a:ext cx="8064896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постанови КМУ від 21.08.2019 № 800 «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науково-педагогічних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науково-педагогічні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обирають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конкретні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надання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з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кваліфікації</a:t>
            </a:r>
            <a:endParaRPr lang="ru-RU" sz="2800" b="1" i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251520" y="188640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“ Чим </a:t>
            </a:r>
            <a:r>
              <a:rPr lang="uk-UA" dirty="0" smtClean="0"/>
              <a:t>більше ми пізнаємо, тим більше виникає </a:t>
            </a:r>
            <a:r>
              <a:rPr lang="uk-UA" dirty="0" smtClean="0"/>
              <a:t>питань ”</a:t>
            </a:r>
            <a:endParaRPr lang="ru-RU" dirty="0"/>
          </a:p>
        </p:txBody>
      </p:sp>
      <p:pic>
        <p:nvPicPr>
          <p:cNvPr id="1026" name="Picture 2" descr="C:\Documents and Settings\adm\Рабочий стол\на семінар\images_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068960"/>
            <a:ext cx="4939911" cy="3245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\Рабочий стол\на семінар\-2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39"/>
            <a:ext cx="8568952" cy="6433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548680"/>
            <a:ext cx="3960440" cy="1253808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Дистанц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йне навчання 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Рисунок 7" descr="images_(7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027" r="13027"/>
          <a:stretch>
            <a:fillRect/>
          </a:stretch>
        </p:blipFill>
        <p:spPr>
          <a:xfrm>
            <a:off x="323528" y="1268760"/>
            <a:ext cx="3727257" cy="372725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11960" y="1916832"/>
            <a:ext cx="4536504" cy="4464496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Arial Narrow" pitchFamily="34" charset="0"/>
              </a:rPr>
              <a:t>це форма навчання з використанням комп’ютерних і телекомун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кац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йних технолог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й, як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 забезпечують 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нтерактивну взаємод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ю педагогів та учнів/вихованців на р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зних етапах навчання 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 самост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йну роботу з матер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алами 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нформац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йної мереж</a:t>
            </a:r>
            <a:r>
              <a:rPr lang="ru-RU" sz="2800" dirty="0" smtClean="0">
                <a:latin typeface="Arial Narrow" pitchFamily="34" charset="0"/>
              </a:rPr>
              <a:t>i</a:t>
            </a:r>
            <a:r>
              <a:rPr lang="uk-UA" sz="2800" dirty="0" smtClean="0">
                <a:latin typeface="Arial Narrow" pitchFamily="34" charset="0"/>
              </a:rPr>
              <a:t>.</a:t>
            </a:r>
            <a:endParaRPr lang="ru-RU" sz="2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640960" cy="182636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медіаграмотність, </a:t>
            </a:r>
            <a:br>
              <a:rPr lang="uk-UA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навички роботи з технологіями, креативність,</a:t>
            </a:r>
            <a:br>
              <a:rPr lang="uk-UA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бажання працювати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7349480" cy="1066688"/>
          </a:xfrm>
        </p:spPr>
        <p:txBody>
          <a:bodyPr>
            <a:noAutofit/>
          </a:bodyPr>
          <a:lstStyle/>
          <a:p>
            <a:r>
              <a:rPr lang="uk-UA" sz="3600" dirty="0" smtClean="0"/>
              <a:t>Завдання для сучасного педагога </a:t>
            </a:r>
            <a:endParaRPr lang="ru-RU" sz="3600" dirty="0"/>
          </a:p>
        </p:txBody>
      </p:sp>
      <p:pic>
        <p:nvPicPr>
          <p:cNvPr id="3074" name="Picture 2" descr="C:\Documents and Settings\adm\Рабочий стол\на семінар\images_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467544" y="6669359"/>
            <a:ext cx="63730" cy="45719"/>
          </a:xfrm>
          <a:prstGeom prst="rect">
            <a:avLst/>
          </a:prstGeom>
          <a:noFill/>
        </p:spPr>
      </p:pic>
      <p:pic>
        <p:nvPicPr>
          <p:cNvPr id="3075" name="Picture 3" descr="C:\Documents and Settings\adm\Рабочий стол\на семінар\images_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56471"/>
            <a:ext cx="5796136" cy="28015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Переваги дистанційного навчання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320"/>
            <a:ext cx="8496944" cy="11430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Форми занять дистанційного навчання</a:t>
            </a:r>
            <a:endParaRPr lang="ru-RU" sz="3600" dirty="0"/>
          </a:p>
        </p:txBody>
      </p:sp>
      <p:pic>
        <p:nvPicPr>
          <p:cNvPr id="4098" name="Picture 2" descr="C:\Documents and Settings\adm\Рабочий стол\на семінар\novyj-rysunok-5-e1584975064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94754"/>
            <a:ext cx="4032448" cy="2265503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1524000" y="1397000"/>
          <a:ext cx="6288360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7920880" cy="5616624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3600" b="1" dirty="0" smtClean="0"/>
              <a:t>Дистанційне навчання </a:t>
            </a:r>
            <a:r>
              <a:rPr lang="uk-UA" sz="3600" b="1" dirty="0" smtClean="0"/>
              <a:t>у закладі позашкільної освіти включає </a:t>
            </a:r>
            <a:r>
              <a:rPr lang="ru-RU" sz="3600" b="1" dirty="0" smtClean="0"/>
              <a:t>сукупність наступних заходів: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- </a:t>
            </a:r>
            <a:r>
              <a:rPr lang="ru-RU" sz="3100" dirty="0" smtClean="0"/>
              <a:t>засоби надання </a:t>
            </a:r>
            <a:r>
              <a:rPr lang="uk-UA" sz="3100" dirty="0" smtClean="0"/>
              <a:t>освітніх матеріалів для вихованців гуртка</a:t>
            </a:r>
            <a:r>
              <a:rPr lang="ru-RU" sz="3100" dirty="0" smtClean="0"/>
              <a:t>;</a:t>
            </a:r>
            <a:br>
              <a:rPr lang="ru-RU" sz="3100" dirty="0" smtClean="0"/>
            </a:br>
            <a:r>
              <a:rPr lang="ru-RU" sz="3100" dirty="0" smtClean="0"/>
              <a:t>- засоби контролю </a:t>
            </a:r>
            <a:r>
              <a:rPr lang="uk-UA" sz="3100" dirty="0" smtClean="0"/>
              <a:t>виконання завдань;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- засоби інтерактивної співпраці </a:t>
            </a:r>
            <a:r>
              <a:rPr lang="uk-UA" sz="3100" dirty="0" smtClean="0"/>
              <a:t>керівника гуртка та вихованців</a:t>
            </a:r>
            <a:r>
              <a:rPr lang="ru-RU" sz="3100" dirty="0" smtClean="0"/>
              <a:t>;</a:t>
            </a:r>
            <a:br>
              <a:rPr lang="ru-RU" sz="3100" dirty="0" smtClean="0"/>
            </a:br>
            <a:r>
              <a:rPr lang="ru-RU" sz="3100" dirty="0" smtClean="0"/>
              <a:t>- можливість ш</a:t>
            </a:r>
            <a:r>
              <a:rPr lang="ru-RU" sz="3100" dirty="0" smtClean="0"/>
              <a:t>видкого</a:t>
            </a:r>
            <a:r>
              <a:rPr lang="ru-RU" sz="3100" dirty="0" smtClean="0"/>
              <a:t> </a:t>
            </a:r>
            <a:r>
              <a:rPr lang="ru-RU" sz="3100" dirty="0" smtClean="0"/>
              <a:t>доповнення курсу новою інформаціє</a:t>
            </a:r>
            <a:r>
              <a:rPr lang="uk-UA" sz="3100" dirty="0" smtClean="0"/>
              <a:t>ю</a:t>
            </a:r>
            <a:r>
              <a:rPr lang="ru-RU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122" name="Picture 2" descr="C:\Documents and Settings\adm\Рабочий стол\на семінар\images_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797152"/>
            <a:ext cx="3491880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08466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Засоби зв’язку з вихованцями гуртків </a:t>
            </a:r>
            <a:br>
              <a:rPr lang="uk-UA" sz="2800" b="1" dirty="0" smtClean="0"/>
            </a:br>
            <a:r>
              <a:rPr lang="uk-UA" sz="2800" b="1" dirty="0" smtClean="0"/>
              <a:t>та проведення онлайн-занять 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56792"/>
          <a:ext cx="3779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C:\Documents and Settings\adm\Рабочий стол\на семінар\novyj-rysunok-5-e158497506444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1484784"/>
            <a:ext cx="5580112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553</TotalTime>
  <Words>360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«Методичні технології дистанційного навчання» </vt:lpstr>
      <vt:lpstr>“ Чим більше ми пізнаємо, тим більше виникає питань ”</vt:lpstr>
      <vt:lpstr>Слайд 3</vt:lpstr>
      <vt:lpstr>Дистанцiйне навчання </vt:lpstr>
      <vt:lpstr>медіаграмотність,  навички роботи з технологіями, креативність, бажання працювати</vt:lpstr>
      <vt:lpstr>Переваги дистанційного навчання</vt:lpstr>
      <vt:lpstr>Форми занять дистанційного навчання</vt:lpstr>
      <vt:lpstr>Дистанційне навчання у закладі позашкільної освіти включає сукупність наступних заходів:  - засоби надання освітніх матеріалів для вихованців гуртка; - засоби контролю виконання завдань; - засоби інтерактивної співпраці керівника гуртка та вихованців; - можливість швидкого доповнення курсу новою інформацією.   </vt:lpstr>
      <vt:lpstr>Засоби зв’язку з вихованцями гуртків  та проведення онлайн-занять </vt:lpstr>
      <vt:lpstr>Найпоширеніші платформи </vt:lpstr>
      <vt:lpstr>Слайд 11</vt:lpstr>
      <vt:lpstr>Приклади занять та майстер-класів від державних центрів позашкільної освіти</vt:lpstr>
      <vt:lpstr>Професійне  зростання  педагогів-позашкільників у питанні здійснення дистанційного навчання</vt:lpstr>
      <vt:lpstr>Онлайн-EdCamp 2020</vt:lpstr>
      <vt:lpstr>“Навчайся з дому”</vt:lpstr>
      <vt:lpstr>Слайд 16</vt:lpstr>
      <vt:lpstr>Слайд 17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Семінар-практикум </dc:title>
  <dc:creator>adm</dc:creator>
  <cp:lastModifiedBy>adm</cp:lastModifiedBy>
  <cp:revision>71</cp:revision>
  <dcterms:created xsi:type="dcterms:W3CDTF">2020-09-23T05:53:44Z</dcterms:created>
  <dcterms:modified xsi:type="dcterms:W3CDTF">2020-09-24T07:12:12Z</dcterms:modified>
</cp:coreProperties>
</file>